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2.xml" ContentType="application/vnd.openxmlformats-officedocument.presentationml.slideLayout+xml"/>
  <Override PartName="/ppt/theme/theme4.xml" ContentType="application/vnd.openxmlformats-officedocument.theme+xml"/>
  <Override PartName="/ppt/slideLayouts/slideLayout3.xml" ContentType="application/vnd.openxmlformats-officedocument.presentationml.slideLayout+xml"/>
  <Override PartName="/ppt/theme/theme5.xml" ContentType="application/vnd.openxmlformats-officedocument.theme+xml"/>
  <Override PartName="/ppt/slideLayouts/slideLayout4.xml" ContentType="application/vnd.openxmlformats-officedocument.presentationml.slideLayout+xml"/>
  <Override PartName="/ppt/theme/theme6.xml" ContentType="application/vnd.openxmlformats-officedocument.theme+xml"/>
  <Override PartName="/ppt/slideLayouts/slideLayout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slideLayouts/slideLayout6.xml" ContentType="application/vnd.openxmlformats-officedocument.presentationml.slideLayout+xml"/>
  <Override PartName="/ppt/theme/theme9.xml" ContentType="application/vnd.openxmlformats-officedocument.theme+xml"/>
  <Override PartName="/ppt/slideLayouts/slideLayout7.xml" ContentType="application/vnd.openxmlformats-officedocument.presentationml.slideLayout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1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1" r:id="rId9"/>
    <p:sldMasterId id="2147483665" r:id="rId10"/>
  </p:sldMasterIdLst>
  <p:sldIdLst>
    <p:sldId id="256" r:id="rId11"/>
    <p:sldId id="258" r:id="rId12"/>
    <p:sldId id="259" r:id="rId13"/>
    <p:sldId id="260" r:id="rId14"/>
    <p:sldId id="261" r:id="rId15"/>
    <p:sldId id="262" r:id="rId16"/>
    <p:sldId id="263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F7B6"/>
    <a:srgbClr val="FFC09F"/>
    <a:srgbClr val="FFEE93"/>
    <a:srgbClr val="FFF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28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10" Type="http://schemas.openxmlformats.org/officeDocument/2006/relationships/slideMaster" Target="slideMasters/slideMaster10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170360" y="1057320"/>
            <a:ext cx="3978360" cy="87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PT" sz="1400" b="0" strike="noStrike" spc="-1">
              <a:ln>
                <a:solidFill>
                  <a:srgbClr val="729FCF"/>
                </a:solidFill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PT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5.xml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0;p2"/>
          <p:cNvGrpSpPr/>
          <p:nvPr/>
        </p:nvGrpSpPr>
        <p:grpSpPr>
          <a:xfrm>
            <a:off x="-180720" y="-69480"/>
            <a:ext cx="9467280" cy="5295600"/>
            <a:chOff x="-180720" y="-69480"/>
            <a:chExt cx="9467280" cy="5295600"/>
          </a:xfrm>
        </p:grpSpPr>
        <p:grpSp>
          <p:nvGrpSpPr>
            <p:cNvPr id="152" name="Google Shape;11;p2"/>
            <p:cNvGrpSpPr/>
            <p:nvPr/>
          </p:nvGrpSpPr>
          <p:grpSpPr>
            <a:xfrm>
              <a:off x="395280" y="-69480"/>
              <a:ext cx="8751240" cy="5295600"/>
              <a:chOff x="395280" y="-69480"/>
              <a:chExt cx="8751240" cy="5295600"/>
            </a:xfrm>
          </p:grpSpPr>
          <p:cxnSp>
            <p:nvCxnSpPr>
              <p:cNvPr id="2" name="Google Shape;12;p2"/>
              <p:cNvCxnSpPr/>
              <p:nvPr/>
            </p:nvCxnSpPr>
            <p:spPr>
              <a:xfrm>
                <a:off x="395280" y="-6948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3" name="Google Shape;13;p2"/>
              <p:cNvCxnSpPr/>
              <p:nvPr/>
            </p:nvCxnSpPr>
            <p:spPr>
              <a:xfrm>
                <a:off x="793080" y="-6840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4" name="Google Shape;14;p2"/>
              <p:cNvCxnSpPr/>
              <p:nvPr/>
            </p:nvCxnSpPr>
            <p:spPr>
              <a:xfrm>
                <a:off x="1188360" y="-66960"/>
                <a:ext cx="360" cy="529344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5" name="Google Shape;15;p2"/>
              <p:cNvCxnSpPr/>
              <p:nvPr/>
            </p:nvCxnSpPr>
            <p:spPr>
              <a:xfrm>
                <a:off x="1588320" y="-6840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6" name="Google Shape;16;p2"/>
              <p:cNvCxnSpPr/>
              <p:nvPr/>
            </p:nvCxnSpPr>
            <p:spPr>
              <a:xfrm>
                <a:off x="1986120" y="-68400"/>
                <a:ext cx="360" cy="529272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7" name="Google Shape;17;p2"/>
              <p:cNvCxnSpPr/>
              <p:nvPr/>
            </p:nvCxnSpPr>
            <p:spPr>
              <a:xfrm>
                <a:off x="2383920" y="-69480"/>
                <a:ext cx="360" cy="529596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8" name="Google Shape;18;p2"/>
              <p:cNvCxnSpPr/>
              <p:nvPr/>
            </p:nvCxnSpPr>
            <p:spPr>
              <a:xfrm>
                <a:off x="2781360" y="-6948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grpSp>
            <p:nvGrpSpPr>
              <p:cNvPr id="9" name="Google Shape;19;p2"/>
              <p:cNvGrpSpPr/>
              <p:nvPr/>
            </p:nvGrpSpPr>
            <p:grpSpPr>
              <a:xfrm>
                <a:off x="3180240" y="-69480"/>
                <a:ext cx="2386080" cy="5294520"/>
                <a:chOff x="3180240" y="-69480"/>
                <a:chExt cx="2386080" cy="5294520"/>
              </a:xfrm>
            </p:grpSpPr>
            <p:cxnSp>
              <p:nvCxnSpPr>
                <p:cNvPr id="10" name="Google Shape;20;p2"/>
                <p:cNvCxnSpPr/>
                <p:nvPr/>
              </p:nvCxnSpPr>
              <p:spPr>
                <a:xfrm>
                  <a:off x="3180240" y="-68400"/>
                  <a:ext cx="360" cy="5293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1" name="Google Shape;21;p2"/>
                <p:cNvCxnSpPr/>
                <p:nvPr/>
              </p:nvCxnSpPr>
              <p:spPr>
                <a:xfrm>
                  <a:off x="3578040" y="-68400"/>
                  <a:ext cx="360" cy="5292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2" name="Google Shape;22;p2"/>
                <p:cNvCxnSpPr/>
                <p:nvPr/>
              </p:nvCxnSpPr>
              <p:spPr>
                <a:xfrm>
                  <a:off x="3973320" y="-658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3" name="Google Shape;23;p2"/>
                <p:cNvCxnSpPr/>
                <p:nvPr/>
              </p:nvCxnSpPr>
              <p:spPr>
                <a:xfrm>
                  <a:off x="4370760" y="-41040"/>
                  <a:ext cx="360" cy="5257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4" name="Google Shape;24;p2"/>
                <p:cNvCxnSpPr/>
                <p:nvPr/>
              </p:nvCxnSpPr>
              <p:spPr>
                <a:xfrm>
                  <a:off x="4373280" y="-69480"/>
                  <a:ext cx="360" cy="5257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5" name="Google Shape;25;p2"/>
                <p:cNvCxnSpPr/>
                <p:nvPr/>
              </p:nvCxnSpPr>
              <p:spPr>
                <a:xfrm>
                  <a:off x="4771080" y="-65880"/>
                  <a:ext cx="360" cy="528912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6" name="Google Shape;26;p2"/>
                <p:cNvCxnSpPr/>
                <p:nvPr/>
              </p:nvCxnSpPr>
              <p:spPr>
                <a:xfrm>
                  <a:off x="5168520" y="-694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7" name="Google Shape;27;p2"/>
                <p:cNvCxnSpPr/>
                <p:nvPr/>
              </p:nvCxnSpPr>
              <p:spPr>
                <a:xfrm>
                  <a:off x="5566320" y="-694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18" name="Google Shape;28;p2"/>
              <p:cNvGrpSpPr/>
              <p:nvPr/>
            </p:nvGrpSpPr>
            <p:grpSpPr>
              <a:xfrm>
                <a:off x="5962680" y="-69480"/>
                <a:ext cx="2386080" cy="5290920"/>
                <a:chOff x="5962680" y="-69480"/>
                <a:chExt cx="2386080" cy="5290920"/>
              </a:xfrm>
            </p:grpSpPr>
            <p:cxnSp>
              <p:nvCxnSpPr>
                <p:cNvPr id="19" name="Google Shape;29;p2"/>
                <p:cNvCxnSpPr/>
                <p:nvPr/>
              </p:nvCxnSpPr>
              <p:spPr>
                <a:xfrm>
                  <a:off x="5962680" y="-66960"/>
                  <a:ext cx="360" cy="52887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0" name="Google Shape;30;p2"/>
                <p:cNvCxnSpPr/>
                <p:nvPr/>
              </p:nvCxnSpPr>
              <p:spPr>
                <a:xfrm>
                  <a:off x="6360480" y="-694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1" name="Google Shape;31;p2"/>
                <p:cNvCxnSpPr/>
                <p:nvPr/>
              </p:nvCxnSpPr>
              <p:spPr>
                <a:xfrm>
                  <a:off x="6755760" y="-41040"/>
                  <a:ext cx="360" cy="526032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2" name="Google Shape;32;p2"/>
                <p:cNvCxnSpPr/>
                <p:nvPr/>
              </p:nvCxnSpPr>
              <p:spPr>
                <a:xfrm>
                  <a:off x="7153560" y="-41040"/>
                  <a:ext cx="360" cy="5257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3" name="Google Shape;33;p2"/>
                <p:cNvCxnSpPr/>
                <p:nvPr/>
              </p:nvCxnSpPr>
              <p:spPr>
                <a:xfrm>
                  <a:off x="7155720" y="-41040"/>
                  <a:ext cx="360" cy="5229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4" name="Google Shape;34;p2"/>
                <p:cNvCxnSpPr/>
                <p:nvPr/>
              </p:nvCxnSpPr>
              <p:spPr>
                <a:xfrm>
                  <a:off x="7553520" y="-50400"/>
                  <a:ext cx="360" cy="526968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5" name="Google Shape;35;p2"/>
                <p:cNvCxnSpPr/>
                <p:nvPr/>
              </p:nvCxnSpPr>
              <p:spPr>
                <a:xfrm>
                  <a:off x="7950960" y="-69480"/>
                  <a:ext cx="360" cy="528768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6" name="Google Shape;36;p2"/>
                <p:cNvCxnSpPr/>
                <p:nvPr/>
              </p:nvCxnSpPr>
              <p:spPr>
                <a:xfrm>
                  <a:off x="8348760" y="-69480"/>
                  <a:ext cx="360" cy="528768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27" name="Google Shape;37;p2"/>
              <p:cNvGrpSpPr/>
              <p:nvPr/>
            </p:nvGrpSpPr>
            <p:grpSpPr>
              <a:xfrm>
                <a:off x="8748720" y="-68400"/>
                <a:ext cx="397800" cy="5286240"/>
                <a:chOff x="8748720" y="-68400"/>
                <a:chExt cx="397800" cy="5286240"/>
              </a:xfrm>
            </p:grpSpPr>
            <p:cxnSp>
              <p:nvCxnSpPr>
                <p:cNvPr id="28" name="Google Shape;38;p2"/>
                <p:cNvCxnSpPr/>
                <p:nvPr/>
              </p:nvCxnSpPr>
              <p:spPr>
                <a:xfrm>
                  <a:off x="8748720" y="-68400"/>
                  <a:ext cx="360" cy="52844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9" name="Google Shape;39;p2"/>
                <p:cNvCxnSpPr/>
                <p:nvPr/>
              </p:nvCxnSpPr>
              <p:spPr>
                <a:xfrm>
                  <a:off x="9146520" y="-68400"/>
                  <a:ext cx="360" cy="52866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</p:grpSp>
        <p:grpSp>
          <p:nvGrpSpPr>
            <p:cNvPr id="30" name="Google Shape;40;p2"/>
            <p:cNvGrpSpPr/>
            <p:nvPr/>
          </p:nvGrpSpPr>
          <p:grpSpPr>
            <a:xfrm>
              <a:off x="-180720" y="379080"/>
              <a:ext cx="9467280" cy="4776480"/>
              <a:chOff x="-180720" y="379080"/>
              <a:chExt cx="9467280" cy="4776480"/>
            </a:xfrm>
          </p:grpSpPr>
          <p:grpSp>
            <p:nvGrpSpPr>
              <p:cNvPr id="31" name="Google Shape;41;p2"/>
              <p:cNvGrpSpPr/>
              <p:nvPr/>
            </p:nvGrpSpPr>
            <p:grpSpPr>
              <a:xfrm>
                <a:off x="-180720" y="379080"/>
                <a:ext cx="9388440" cy="1590120"/>
                <a:chOff x="-180720" y="379080"/>
                <a:chExt cx="9388440" cy="1590120"/>
              </a:xfrm>
            </p:grpSpPr>
            <p:cxnSp>
              <p:nvCxnSpPr>
                <p:cNvPr id="32" name="Google Shape;42;p2"/>
                <p:cNvCxnSpPr/>
                <p:nvPr/>
              </p:nvCxnSpPr>
              <p:spPr>
                <a:xfrm>
                  <a:off x="-180720" y="37908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3" name="Google Shape;43;p2"/>
                <p:cNvCxnSpPr/>
                <p:nvPr/>
              </p:nvCxnSpPr>
              <p:spPr>
                <a:xfrm>
                  <a:off x="-180720" y="77904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4" name="Google Shape;44;p2"/>
                <p:cNvCxnSpPr/>
                <p:nvPr/>
              </p:nvCxnSpPr>
              <p:spPr>
                <a:xfrm>
                  <a:off x="-180720" y="117900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5" name="Google Shape;45;p2"/>
                <p:cNvCxnSpPr/>
                <p:nvPr/>
              </p:nvCxnSpPr>
              <p:spPr>
                <a:xfrm>
                  <a:off x="-180720" y="157284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6" name="Google Shape;46;p2"/>
                <p:cNvCxnSpPr/>
                <p:nvPr/>
              </p:nvCxnSpPr>
              <p:spPr>
                <a:xfrm>
                  <a:off x="-180720" y="196920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37" name="Google Shape;47;p2"/>
              <p:cNvGrpSpPr/>
              <p:nvPr/>
            </p:nvGrpSpPr>
            <p:grpSpPr>
              <a:xfrm>
                <a:off x="-180720" y="2363040"/>
                <a:ext cx="9390600" cy="1590480"/>
                <a:chOff x="-180720" y="2363040"/>
                <a:chExt cx="9390600" cy="1590480"/>
              </a:xfrm>
            </p:grpSpPr>
            <p:cxnSp>
              <p:nvCxnSpPr>
                <p:cNvPr id="38" name="Google Shape;48;p2"/>
                <p:cNvCxnSpPr/>
                <p:nvPr/>
              </p:nvCxnSpPr>
              <p:spPr>
                <a:xfrm>
                  <a:off x="-180720" y="2363040"/>
                  <a:ext cx="939096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9" name="Google Shape;49;p2"/>
                <p:cNvCxnSpPr/>
                <p:nvPr/>
              </p:nvCxnSpPr>
              <p:spPr>
                <a:xfrm>
                  <a:off x="-180720" y="276300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0" name="Google Shape;50;p2"/>
                <p:cNvCxnSpPr/>
                <p:nvPr/>
              </p:nvCxnSpPr>
              <p:spPr>
                <a:xfrm>
                  <a:off x="-180720" y="316296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1" name="Google Shape;51;p2"/>
                <p:cNvCxnSpPr/>
                <p:nvPr/>
              </p:nvCxnSpPr>
              <p:spPr>
                <a:xfrm>
                  <a:off x="-180720" y="355716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2" name="Google Shape;52;p2"/>
                <p:cNvCxnSpPr/>
                <p:nvPr/>
              </p:nvCxnSpPr>
              <p:spPr>
                <a:xfrm>
                  <a:off x="-180720" y="395352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43" name="Google Shape;53;p2"/>
              <p:cNvGrpSpPr/>
              <p:nvPr/>
            </p:nvGrpSpPr>
            <p:grpSpPr>
              <a:xfrm>
                <a:off x="-178560" y="4355640"/>
                <a:ext cx="9465120" cy="799920"/>
                <a:chOff x="-178560" y="4355640"/>
                <a:chExt cx="9465120" cy="799920"/>
              </a:xfrm>
            </p:grpSpPr>
            <p:cxnSp>
              <p:nvCxnSpPr>
                <p:cNvPr id="44" name="Google Shape;54;p2"/>
                <p:cNvCxnSpPr/>
                <p:nvPr/>
              </p:nvCxnSpPr>
              <p:spPr>
                <a:xfrm>
                  <a:off x="-178560" y="4355640"/>
                  <a:ext cx="946548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5" name="Google Shape;55;p2"/>
                <p:cNvCxnSpPr/>
                <p:nvPr/>
              </p:nvCxnSpPr>
              <p:spPr>
                <a:xfrm>
                  <a:off x="-178560" y="4755600"/>
                  <a:ext cx="938916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6" name="Google Shape;56;p2"/>
                <p:cNvCxnSpPr/>
                <p:nvPr/>
              </p:nvCxnSpPr>
              <p:spPr>
                <a:xfrm>
                  <a:off x="-178560" y="5155560"/>
                  <a:ext cx="938916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</p:grpSp>
      </p:grpSp>
      <p:grpSp>
        <p:nvGrpSpPr>
          <p:cNvPr id="47" name="Google Shape;57;p2"/>
          <p:cNvGrpSpPr/>
          <p:nvPr/>
        </p:nvGrpSpPr>
        <p:grpSpPr>
          <a:xfrm>
            <a:off x="0" y="-18000"/>
            <a:ext cx="9142560" cy="5169240"/>
            <a:chOff x="0" y="-18000"/>
            <a:chExt cx="9142560" cy="5169240"/>
          </a:xfrm>
        </p:grpSpPr>
        <p:sp>
          <p:nvSpPr>
            <p:cNvPr id="48" name="Google Shape;58;p2"/>
            <p:cNvSpPr/>
            <p:nvPr/>
          </p:nvSpPr>
          <p:spPr>
            <a:xfrm>
              <a:off x="0" y="77652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" name="Google Shape;59;p2"/>
            <p:cNvSpPr/>
            <p:nvPr/>
          </p:nvSpPr>
          <p:spPr>
            <a:xfrm>
              <a:off x="0" y="316116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" name="Google Shape;60;p2"/>
            <p:cNvSpPr/>
            <p:nvPr/>
          </p:nvSpPr>
          <p:spPr>
            <a:xfrm>
              <a:off x="0" y="236700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" name="Google Shape;61;p2"/>
            <p:cNvSpPr/>
            <p:nvPr/>
          </p:nvSpPr>
          <p:spPr>
            <a:xfrm>
              <a:off x="0" y="276372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" name="Google Shape;62;p2"/>
            <p:cNvSpPr/>
            <p:nvPr/>
          </p:nvSpPr>
          <p:spPr>
            <a:xfrm>
              <a:off x="0" y="35589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3" name="Google Shape;63;p2"/>
            <p:cNvSpPr/>
            <p:nvPr/>
          </p:nvSpPr>
          <p:spPr>
            <a:xfrm>
              <a:off x="0" y="39564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" name="Google Shape;64;p2"/>
            <p:cNvSpPr/>
            <p:nvPr/>
          </p:nvSpPr>
          <p:spPr>
            <a:xfrm>
              <a:off x="0" y="157176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" name="Google Shape;65;p2"/>
            <p:cNvSpPr/>
            <p:nvPr/>
          </p:nvSpPr>
          <p:spPr>
            <a:xfrm>
              <a:off x="0" y="19692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" name="Google Shape;66;p2"/>
            <p:cNvSpPr/>
            <p:nvPr/>
          </p:nvSpPr>
          <p:spPr>
            <a:xfrm>
              <a:off x="0" y="-1764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" name="Google Shape;67;p2"/>
            <p:cNvSpPr/>
            <p:nvPr/>
          </p:nvSpPr>
          <p:spPr>
            <a:xfrm>
              <a:off x="0" y="37980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" name="Google Shape;68;p2"/>
            <p:cNvSpPr/>
            <p:nvPr/>
          </p:nvSpPr>
          <p:spPr>
            <a:xfrm>
              <a:off x="0" y="4356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" name="Google Shape;69;p2"/>
            <p:cNvSpPr/>
            <p:nvPr/>
          </p:nvSpPr>
          <p:spPr>
            <a:xfrm>
              <a:off x="0" y="47541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" name="Google Shape;70;p2"/>
            <p:cNvSpPr/>
            <p:nvPr/>
          </p:nvSpPr>
          <p:spPr>
            <a:xfrm>
              <a:off x="397440" y="77652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" name="Google Shape;71;p2"/>
            <p:cNvSpPr/>
            <p:nvPr/>
          </p:nvSpPr>
          <p:spPr>
            <a:xfrm>
              <a:off x="397440" y="117432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" name="Google Shape;72;p2"/>
            <p:cNvSpPr/>
            <p:nvPr/>
          </p:nvSpPr>
          <p:spPr>
            <a:xfrm>
              <a:off x="397440" y="35589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" name="Google Shape;73;p2"/>
            <p:cNvSpPr/>
            <p:nvPr/>
          </p:nvSpPr>
          <p:spPr>
            <a:xfrm>
              <a:off x="397440" y="39564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4" name="Google Shape;74;p2"/>
            <p:cNvSpPr/>
            <p:nvPr/>
          </p:nvSpPr>
          <p:spPr>
            <a:xfrm>
              <a:off x="397440" y="157176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5" name="Google Shape;75;p2"/>
            <p:cNvSpPr/>
            <p:nvPr/>
          </p:nvSpPr>
          <p:spPr>
            <a:xfrm>
              <a:off x="397440" y="-1764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" name="Google Shape;76;p2"/>
            <p:cNvSpPr/>
            <p:nvPr/>
          </p:nvSpPr>
          <p:spPr>
            <a:xfrm>
              <a:off x="397440" y="37980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7" name="Google Shape;77;p2"/>
            <p:cNvSpPr/>
            <p:nvPr/>
          </p:nvSpPr>
          <p:spPr>
            <a:xfrm>
              <a:off x="397440" y="4356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8" name="Google Shape;78;p2"/>
            <p:cNvSpPr/>
            <p:nvPr/>
          </p:nvSpPr>
          <p:spPr>
            <a:xfrm>
              <a:off x="397440" y="47541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9" name="Google Shape;79;p2"/>
            <p:cNvSpPr/>
            <p:nvPr/>
          </p:nvSpPr>
          <p:spPr>
            <a:xfrm>
              <a:off x="795240" y="117432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0" name="Google Shape;80;p2"/>
            <p:cNvSpPr/>
            <p:nvPr/>
          </p:nvSpPr>
          <p:spPr>
            <a:xfrm>
              <a:off x="795240" y="35589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" name="Google Shape;81;p2"/>
            <p:cNvSpPr/>
            <p:nvPr/>
          </p:nvSpPr>
          <p:spPr>
            <a:xfrm>
              <a:off x="795240" y="157176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2" name="Google Shape;82;p2"/>
            <p:cNvSpPr/>
            <p:nvPr/>
          </p:nvSpPr>
          <p:spPr>
            <a:xfrm>
              <a:off x="795240" y="-1764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3" name="Google Shape;83;p2"/>
            <p:cNvSpPr/>
            <p:nvPr/>
          </p:nvSpPr>
          <p:spPr>
            <a:xfrm>
              <a:off x="795240" y="37980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4" name="Google Shape;84;p2"/>
            <p:cNvSpPr/>
            <p:nvPr/>
          </p:nvSpPr>
          <p:spPr>
            <a:xfrm>
              <a:off x="795240" y="4356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5" name="Google Shape;85;p2"/>
            <p:cNvSpPr/>
            <p:nvPr/>
          </p:nvSpPr>
          <p:spPr>
            <a:xfrm>
              <a:off x="795240" y="47541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6" name="Google Shape;86;p2"/>
            <p:cNvSpPr/>
            <p:nvPr/>
          </p:nvSpPr>
          <p:spPr>
            <a:xfrm>
              <a:off x="1192680" y="35589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7" name="Google Shape;87;p2"/>
            <p:cNvSpPr/>
            <p:nvPr/>
          </p:nvSpPr>
          <p:spPr>
            <a:xfrm>
              <a:off x="1192680" y="-1764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8" name="Google Shape;88;p2"/>
            <p:cNvSpPr/>
            <p:nvPr/>
          </p:nvSpPr>
          <p:spPr>
            <a:xfrm>
              <a:off x="1192680" y="37980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" name="Google Shape;89;p2"/>
            <p:cNvSpPr/>
            <p:nvPr/>
          </p:nvSpPr>
          <p:spPr>
            <a:xfrm>
              <a:off x="1192680" y="4356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0" name="Google Shape;90;p2"/>
            <p:cNvSpPr/>
            <p:nvPr/>
          </p:nvSpPr>
          <p:spPr>
            <a:xfrm>
              <a:off x="1192680" y="47541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" name="Google Shape;91;p2"/>
            <p:cNvSpPr/>
            <p:nvPr/>
          </p:nvSpPr>
          <p:spPr>
            <a:xfrm>
              <a:off x="1585800" y="-1764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2" name="Google Shape;92;p2"/>
            <p:cNvSpPr/>
            <p:nvPr/>
          </p:nvSpPr>
          <p:spPr>
            <a:xfrm>
              <a:off x="1585800" y="47541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3" name="Google Shape;93;p2"/>
            <p:cNvSpPr/>
            <p:nvPr/>
          </p:nvSpPr>
          <p:spPr>
            <a:xfrm>
              <a:off x="1983600" y="-1764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4" name="Google Shape;94;p2"/>
            <p:cNvSpPr/>
            <p:nvPr/>
          </p:nvSpPr>
          <p:spPr>
            <a:xfrm>
              <a:off x="1983600" y="37980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5" name="Google Shape;95;p2"/>
            <p:cNvSpPr/>
            <p:nvPr/>
          </p:nvSpPr>
          <p:spPr>
            <a:xfrm>
              <a:off x="1983600" y="4356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" name="Google Shape;96;p2"/>
            <p:cNvSpPr/>
            <p:nvPr/>
          </p:nvSpPr>
          <p:spPr>
            <a:xfrm>
              <a:off x="1983600" y="47541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" name="Google Shape;97;p2"/>
            <p:cNvSpPr/>
            <p:nvPr/>
          </p:nvSpPr>
          <p:spPr>
            <a:xfrm>
              <a:off x="2381040" y="-1764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" name="Google Shape;98;p2"/>
            <p:cNvSpPr/>
            <p:nvPr/>
          </p:nvSpPr>
          <p:spPr>
            <a:xfrm>
              <a:off x="2381040" y="37980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9" name="Google Shape;99;p2"/>
            <p:cNvSpPr/>
            <p:nvPr/>
          </p:nvSpPr>
          <p:spPr>
            <a:xfrm>
              <a:off x="2382480" y="47541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0" name="Google Shape;100;p2"/>
            <p:cNvSpPr/>
            <p:nvPr/>
          </p:nvSpPr>
          <p:spPr>
            <a:xfrm>
              <a:off x="2781000" y="-1764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1" name="Google Shape;101;p2"/>
            <p:cNvSpPr/>
            <p:nvPr/>
          </p:nvSpPr>
          <p:spPr>
            <a:xfrm>
              <a:off x="2781000" y="37980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2" name="Google Shape;102;p2"/>
            <p:cNvSpPr/>
            <p:nvPr/>
          </p:nvSpPr>
          <p:spPr>
            <a:xfrm>
              <a:off x="2781000" y="4356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3" name="Google Shape;103;p2"/>
            <p:cNvSpPr/>
            <p:nvPr/>
          </p:nvSpPr>
          <p:spPr>
            <a:xfrm>
              <a:off x="2781000" y="47541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" name="Google Shape;104;p2"/>
            <p:cNvSpPr/>
            <p:nvPr/>
          </p:nvSpPr>
          <p:spPr>
            <a:xfrm>
              <a:off x="3178440" y="-1764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5" name="Google Shape;105;p2"/>
            <p:cNvSpPr/>
            <p:nvPr/>
          </p:nvSpPr>
          <p:spPr>
            <a:xfrm>
              <a:off x="3178440" y="47541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6" name="Google Shape;106;p2"/>
            <p:cNvSpPr/>
            <p:nvPr/>
          </p:nvSpPr>
          <p:spPr>
            <a:xfrm>
              <a:off x="3578400" y="47541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7" name="Google Shape;107;p2"/>
            <p:cNvSpPr/>
            <p:nvPr/>
          </p:nvSpPr>
          <p:spPr>
            <a:xfrm>
              <a:off x="4769640" y="435600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8" name="Google Shape;108;p2"/>
            <p:cNvSpPr/>
            <p:nvPr/>
          </p:nvSpPr>
          <p:spPr>
            <a:xfrm>
              <a:off x="476964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9" name="Google Shape;109;p2"/>
            <p:cNvSpPr/>
            <p:nvPr/>
          </p:nvSpPr>
          <p:spPr>
            <a:xfrm>
              <a:off x="5167080" y="395604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0" name="Google Shape;110;p2"/>
            <p:cNvSpPr/>
            <p:nvPr/>
          </p:nvSpPr>
          <p:spPr>
            <a:xfrm>
              <a:off x="5167080" y="37944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" name="Google Shape;111;p2"/>
            <p:cNvSpPr/>
            <p:nvPr/>
          </p:nvSpPr>
          <p:spPr>
            <a:xfrm>
              <a:off x="5167080" y="435600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" name="Google Shape;112;p2"/>
            <p:cNvSpPr/>
            <p:nvPr/>
          </p:nvSpPr>
          <p:spPr>
            <a:xfrm>
              <a:off x="516708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" name="Google Shape;113;p2"/>
            <p:cNvSpPr/>
            <p:nvPr/>
          </p:nvSpPr>
          <p:spPr>
            <a:xfrm>
              <a:off x="5564880" y="37944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" name="Google Shape;114;p2"/>
            <p:cNvSpPr/>
            <p:nvPr/>
          </p:nvSpPr>
          <p:spPr>
            <a:xfrm>
              <a:off x="5962320" y="-1800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" name="Google Shape;115;p2"/>
            <p:cNvSpPr/>
            <p:nvPr/>
          </p:nvSpPr>
          <p:spPr>
            <a:xfrm>
              <a:off x="5962320" y="37944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" name="Google Shape;116;p2"/>
            <p:cNvSpPr/>
            <p:nvPr/>
          </p:nvSpPr>
          <p:spPr>
            <a:xfrm>
              <a:off x="6360120" y="-1800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" name="Google Shape;117;p2"/>
            <p:cNvSpPr/>
            <p:nvPr/>
          </p:nvSpPr>
          <p:spPr>
            <a:xfrm>
              <a:off x="6360120" y="37944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" name="Google Shape;118;p2"/>
            <p:cNvSpPr/>
            <p:nvPr/>
          </p:nvSpPr>
          <p:spPr>
            <a:xfrm>
              <a:off x="6360120" y="435600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" name="Google Shape;119;p2"/>
            <p:cNvSpPr/>
            <p:nvPr/>
          </p:nvSpPr>
          <p:spPr>
            <a:xfrm>
              <a:off x="636012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" name="Google Shape;120;p2"/>
            <p:cNvSpPr/>
            <p:nvPr/>
          </p:nvSpPr>
          <p:spPr>
            <a:xfrm>
              <a:off x="6757560" y="395604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1" name="Google Shape;121;p2"/>
            <p:cNvSpPr/>
            <p:nvPr/>
          </p:nvSpPr>
          <p:spPr>
            <a:xfrm>
              <a:off x="6757560" y="-1800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2" name="Google Shape;122;p2"/>
            <p:cNvSpPr/>
            <p:nvPr/>
          </p:nvSpPr>
          <p:spPr>
            <a:xfrm>
              <a:off x="6757560" y="435600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3" name="Google Shape;123;p2"/>
            <p:cNvSpPr/>
            <p:nvPr/>
          </p:nvSpPr>
          <p:spPr>
            <a:xfrm>
              <a:off x="675756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4" name="Google Shape;124;p2"/>
            <p:cNvSpPr/>
            <p:nvPr/>
          </p:nvSpPr>
          <p:spPr>
            <a:xfrm>
              <a:off x="7155360" y="395604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" name="Google Shape;125;p2"/>
            <p:cNvSpPr/>
            <p:nvPr/>
          </p:nvSpPr>
          <p:spPr>
            <a:xfrm>
              <a:off x="7155360" y="-1800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" name="Google Shape;126;p2"/>
            <p:cNvSpPr/>
            <p:nvPr/>
          </p:nvSpPr>
          <p:spPr>
            <a:xfrm>
              <a:off x="7155360" y="435600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" name="Google Shape;127;p2"/>
            <p:cNvSpPr/>
            <p:nvPr/>
          </p:nvSpPr>
          <p:spPr>
            <a:xfrm>
              <a:off x="7552800" y="77616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8" name="Google Shape;128;p2"/>
            <p:cNvSpPr/>
            <p:nvPr/>
          </p:nvSpPr>
          <p:spPr>
            <a:xfrm>
              <a:off x="7552800" y="-1800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9" name="Google Shape;129;p2"/>
            <p:cNvSpPr/>
            <p:nvPr/>
          </p:nvSpPr>
          <p:spPr>
            <a:xfrm>
              <a:off x="7552800" y="37944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" name="Google Shape;130;p2"/>
            <p:cNvSpPr/>
            <p:nvPr/>
          </p:nvSpPr>
          <p:spPr>
            <a:xfrm>
              <a:off x="755280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" name="Google Shape;131;p2"/>
            <p:cNvSpPr/>
            <p:nvPr/>
          </p:nvSpPr>
          <p:spPr>
            <a:xfrm>
              <a:off x="7950600" y="77616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2" name="Google Shape;132;p2"/>
            <p:cNvSpPr/>
            <p:nvPr/>
          </p:nvSpPr>
          <p:spPr>
            <a:xfrm>
              <a:off x="7950600" y="31608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3" name="Google Shape;133;p2"/>
            <p:cNvSpPr/>
            <p:nvPr/>
          </p:nvSpPr>
          <p:spPr>
            <a:xfrm>
              <a:off x="7950600" y="11739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4" name="Google Shape;134;p2"/>
            <p:cNvSpPr/>
            <p:nvPr/>
          </p:nvSpPr>
          <p:spPr>
            <a:xfrm>
              <a:off x="7950600" y="395604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5" name="Google Shape;135;p2"/>
            <p:cNvSpPr/>
            <p:nvPr/>
          </p:nvSpPr>
          <p:spPr>
            <a:xfrm>
              <a:off x="7950600" y="-1800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6" name="Google Shape;136;p2"/>
            <p:cNvSpPr/>
            <p:nvPr/>
          </p:nvSpPr>
          <p:spPr>
            <a:xfrm>
              <a:off x="7950600" y="37944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7" name="Google Shape;137;p2"/>
            <p:cNvSpPr/>
            <p:nvPr/>
          </p:nvSpPr>
          <p:spPr>
            <a:xfrm>
              <a:off x="795060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8" name="Google Shape;138;p2"/>
            <p:cNvSpPr/>
            <p:nvPr/>
          </p:nvSpPr>
          <p:spPr>
            <a:xfrm>
              <a:off x="8348040" y="77616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9" name="Google Shape;139;p2"/>
            <p:cNvSpPr/>
            <p:nvPr/>
          </p:nvSpPr>
          <p:spPr>
            <a:xfrm>
              <a:off x="8348040" y="31608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0" name="Google Shape;140;p2"/>
            <p:cNvSpPr/>
            <p:nvPr/>
          </p:nvSpPr>
          <p:spPr>
            <a:xfrm>
              <a:off x="8348040" y="23666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1" name="Google Shape;141;p2"/>
            <p:cNvSpPr/>
            <p:nvPr/>
          </p:nvSpPr>
          <p:spPr>
            <a:xfrm>
              <a:off x="8348040" y="11739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2" name="Google Shape;142;p2"/>
            <p:cNvSpPr/>
            <p:nvPr/>
          </p:nvSpPr>
          <p:spPr>
            <a:xfrm>
              <a:off x="8348040" y="395604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" name="Google Shape;143;p2"/>
            <p:cNvSpPr/>
            <p:nvPr/>
          </p:nvSpPr>
          <p:spPr>
            <a:xfrm>
              <a:off x="8348040" y="15714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4" name="Google Shape;144;p2"/>
            <p:cNvSpPr/>
            <p:nvPr/>
          </p:nvSpPr>
          <p:spPr>
            <a:xfrm>
              <a:off x="8348040" y="196884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5" name="Google Shape;145;p2"/>
            <p:cNvSpPr/>
            <p:nvPr/>
          </p:nvSpPr>
          <p:spPr>
            <a:xfrm>
              <a:off x="8348040" y="-1800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6" name="Google Shape;146;p2"/>
            <p:cNvSpPr/>
            <p:nvPr/>
          </p:nvSpPr>
          <p:spPr>
            <a:xfrm>
              <a:off x="8348040" y="37944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7" name="Google Shape;147;p2"/>
            <p:cNvSpPr/>
            <p:nvPr/>
          </p:nvSpPr>
          <p:spPr>
            <a:xfrm>
              <a:off x="834804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8" name="Google Shape;148;p2"/>
            <p:cNvSpPr/>
            <p:nvPr/>
          </p:nvSpPr>
          <p:spPr>
            <a:xfrm>
              <a:off x="8745480" y="77616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9" name="Google Shape;149;p2"/>
            <p:cNvSpPr/>
            <p:nvPr/>
          </p:nvSpPr>
          <p:spPr>
            <a:xfrm>
              <a:off x="8745480" y="31608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0" name="Google Shape;150;p2"/>
            <p:cNvSpPr/>
            <p:nvPr/>
          </p:nvSpPr>
          <p:spPr>
            <a:xfrm>
              <a:off x="8745480" y="23666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1" name="Google Shape;151;p2"/>
            <p:cNvSpPr/>
            <p:nvPr/>
          </p:nvSpPr>
          <p:spPr>
            <a:xfrm>
              <a:off x="8745480" y="276336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2" name="Google Shape;152;p2"/>
            <p:cNvSpPr/>
            <p:nvPr/>
          </p:nvSpPr>
          <p:spPr>
            <a:xfrm>
              <a:off x="8745480" y="11739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3" name="Google Shape;153;p2"/>
            <p:cNvSpPr/>
            <p:nvPr/>
          </p:nvSpPr>
          <p:spPr>
            <a:xfrm>
              <a:off x="8745480" y="35582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4" name="Google Shape;154;p2"/>
            <p:cNvSpPr/>
            <p:nvPr/>
          </p:nvSpPr>
          <p:spPr>
            <a:xfrm>
              <a:off x="8745480" y="395604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5" name="Google Shape;155;p2"/>
            <p:cNvSpPr/>
            <p:nvPr/>
          </p:nvSpPr>
          <p:spPr>
            <a:xfrm>
              <a:off x="8745480" y="15714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6" name="Google Shape;156;p2"/>
            <p:cNvSpPr/>
            <p:nvPr/>
          </p:nvSpPr>
          <p:spPr>
            <a:xfrm>
              <a:off x="8745480" y="196884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7" name="Google Shape;157;p2"/>
            <p:cNvSpPr/>
            <p:nvPr/>
          </p:nvSpPr>
          <p:spPr>
            <a:xfrm>
              <a:off x="8745480" y="-1800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8" name="Google Shape;158;p2"/>
            <p:cNvSpPr/>
            <p:nvPr/>
          </p:nvSpPr>
          <p:spPr>
            <a:xfrm>
              <a:off x="8745480" y="37944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724760" y="1500120"/>
            <a:ext cx="5717520" cy="1563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" name="Google Shape;2565;p28"/>
          <p:cNvGrpSpPr/>
          <p:nvPr/>
        </p:nvGrpSpPr>
        <p:grpSpPr>
          <a:xfrm>
            <a:off x="-180720" y="-69480"/>
            <a:ext cx="9467280" cy="5295600"/>
            <a:chOff x="-180720" y="-69480"/>
            <a:chExt cx="9467280" cy="5295600"/>
          </a:xfrm>
        </p:grpSpPr>
        <p:grpSp>
          <p:nvGrpSpPr>
            <p:cNvPr id="973" name="Google Shape;2566;p28"/>
            <p:cNvGrpSpPr/>
            <p:nvPr/>
          </p:nvGrpSpPr>
          <p:grpSpPr>
            <a:xfrm>
              <a:off x="395280" y="-69480"/>
              <a:ext cx="8751240" cy="5295600"/>
              <a:chOff x="395280" y="-69480"/>
              <a:chExt cx="8751240" cy="5295600"/>
            </a:xfrm>
          </p:grpSpPr>
          <p:cxnSp>
            <p:nvCxnSpPr>
              <p:cNvPr id="974" name="Google Shape;2567;p28"/>
              <p:cNvCxnSpPr/>
              <p:nvPr/>
            </p:nvCxnSpPr>
            <p:spPr>
              <a:xfrm>
                <a:off x="395280" y="-6948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975" name="Google Shape;2568;p28"/>
              <p:cNvCxnSpPr/>
              <p:nvPr/>
            </p:nvCxnSpPr>
            <p:spPr>
              <a:xfrm>
                <a:off x="793080" y="-6840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976" name="Google Shape;2569;p28"/>
              <p:cNvCxnSpPr/>
              <p:nvPr/>
            </p:nvCxnSpPr>
            <p:spPr>
              <a:xfrm>
                <a:off x="1188360" y="-66960"/>
                <a:ext cx="360" cy="529344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977" name="Google Shape;2570;p28"/>
              <p:cNvCxnSpPr/>
              <p:nvPr/>
            </p:nvCxnSpPr>
            <p:spPr>
              <a:xfrm>
                <a:off x="1588320" y="-6840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978" name="Google Shape;2571;p28"/>
              <p:cNvCxnSpPr/>
              <p:nvPr/>
            </p:nvCxnSpPr>
            <p:spPr>
              <a:xfrm>
                <a:off x="1986120" y="-68400"/>
                <a:ext cx="360" cy="529272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979" name="Google Shape;2572;p28"/>
              <p:cNvCxnSpPr/>
              <p:nvPr/>
            </p:nvCxnSpPr>
            <p:spPr>
              <a:xfrm>
                <a:off x="2383920" y="-69480"/>
                <a:ext cx="360" cy="529596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980" name="Google Shape;2573;p28"/>
              <p:cNvCxnSpPr/>
              <p:nvPr/>
            </p:nvCxnSpPr>
            <p:spPr>
              <a:xfrm>
                <a:off x="2781360" y="-6948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grpSp>
            <p:nvGrpSpPr>
              <p:cNvPr id="981" name="Google Shape;2574;p28"/>
              <p:cNvGrpSpPr/>
              <p:nvPr/>
            </p:nvGrpSpPr>
            <p:grpSpPr>
              <a:xfrm>
                <a:off x="3180240" y="-69480"/>
                <a:ext cx="2386080" cy="5294520"/>
                <a:chOff x="3180240" y="-69480"/>
                <a:chExt cx="2386080" cy="5294520"/>
              </a:xfrm>
            </p:grpSpPr>
            <p:cxnSp>
              <p:nvCxnSpPr>
                <p:cNvPr id="982" name="Google Shape;2575;p28"/>
                <p:cNvCxnSpPr/>
                <p:nvPr/>
              </p:nvCxnSpPr>
              <p:spPr>
                <a:xfrm>
                  <a:off x="3180240" y="-68400"/>
                  <a:ext cx="360" cy="5293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983" name="Google Shape;2576;p28"/>
                <p:cNvCxnSpPr/>
                <p:nvPr/>
              </p:nvCxnSpPr>
              <p:spPr>
                <a:xfrm>
                  <a:off x="3578040" y="-68400"/>
                  <a:ext cx="360" cy="5292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984" name="Google Shape;2577;p28"/>
                <p:cNvCxnSpPr/>
                <p:nvPr/>
              </p:nvCxnSpPr>
              <p:spPr>
                <a:xfrm>
                  <a:off x="3973320" y="-658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985" name="Google Shape;2578;p28"/>
                <p:cNvCxnSpPr/>
                <p:nvPr/>
              </p:nvCxnSpPr>
              <p:spPr>
                <a:xfrm>
                  <a:off x="4370760" y="-41040"/>
                  <a:ext cx="360" cy="5257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986" name="Google Shape;2579;p28"/>
                <p:cNvCxnSpPr/>
                <p:nvPr/>
              </p:nvCxnSpPr>
              <p:spPr>
                <a:xfrm>
                  <a:off x="4373280" y="-69480"/>
                  <a:ext cx="360" cy="5257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987" name="Google Shape;2580;p28"/>
                <p:cNvCxnSpPr/>
                <p:nvPr/>
              </p:nvCxnSpPr>
              <p:spPr>
                <a:xfrm>
                  <a:off x="4771080" y="-65880"/>
                  <a:ext cx="360" cy="528912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988" name="Google Shape;2581;p28"/>
                <p:cNvCxnSpPr/>
                <p:nvPr/>
              </p:nvCxnSpPr>
              <p:spPr>
                <a:xfrm>
                  <a:off x="5168520" y="-694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989" name="Google Shape;2582;p28"/>
                <p:cNvCxnSpPr/>
                <p:nvPr/>
              </p:nvCxnSpPr>
              <p:spPr>
                <a:xfrm>
                  <a:off x="5566320" y="-694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990" name="Google Shape;2583;p28"/>
              <p:cNvGrpSpPr/>
              <p:nvPr/>
            </p:nvGrpSpPr>
            <p:grpSpPr>
              <a:xfrm>
                <a:off x="5962680" y="-69480"/>
                <a:ext cx="2386080" cy="5290920"/>
                <a:chOff x="5962680" y="-69480"/>
                <a:chExt cx="2386080" cy="5290920"/>
              </a:xfrm>
            </p:grpSpPr>
            <p:cxnSp>
              <p:nvCxnSpPr>
                <p:cNvPr id="991" name="Google Shape;2584;p28"/>
                <p:cNvCxnSpPr/>
                <p:nvPr/>
              </p:nvCxnSpPr>
              <p:spPr>
                <a:xfrm>
                  <a:off x="5962680" y="-66960"/>
                  <a:ext cx="360" cy="52887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992" name="Google Shape;2585;p28"/>
                <p:cNvCxnSpPr/>
                <p:nvPr/>
              </p:nvCxnSpPr>
              <p:spPr>
                <a:xfrm>
                  <a:off x="6360480" y="-694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993" name="Google Shape;2586;p28"/>
                <p:cNvCxnSpPr/>
                <p:nvPr/>
              </p:nvCxnSpPr>
              <p:spPr>
                <a:xfrm>
                  <a:off x="6755760" y="-41040"/>
                  <a:ext cx="360" cy="526032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994" name="Google Shape;2587;p28"/>
                <p:cNvCxnSpPr/>
                <p:nvPr/>
              </p:nvCxnSpPr>
              <p:spPr>
                <a:xfrm>
                  <a:off x="7153560" y="-41040"/>
                  <a:ext cx="360" cy="5257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995" name="Google Shape;2588;p28"/>
                <p:cNvCxnSpPr/>
                <p:nvPr/>
              </p:nvCxnSpPr>
              <p:spPr>
                <a:xfrm>
                  <a:off x="7155720" y="-41040"/>
                  <a:ext cx="360" cy="5229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996" name="Google Shape;2589;p28"/>
                <p:cNvCxnSpPr/>
                <p:nvPr/>
              </p:nvCxnSpPr>
              <p:spPr>
                <a:xfrm>
                  <a:off x="7553520" y="-50400"/>
                  <a:ext cx="360" cy="526968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997" name="Google Shape;2590;p28"/>
                <p:cNvCxnSpPr/>
                <p:nvPr/>
              </p:nvCxnSpPr>
              <p:spPr>
                <a:xfrm>
                  <a:off x="7950960" y="-69480"/>
                  <a:ext cx="360" cy="528768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998" name="Google Shape;2591;p28"/>
                <p:cNvCxnSpPr/>
                <p:nvPr/>
              </p:nvCxnSpPr>
              <p:spPr>
                <a:xfrm>
                  <a:off x="8348760" y="-69480"/>
                  <a:ext cx="360" cy="528768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999" name="Google Shape;2592;p28"/>
              <p:cNvGrpSpPr/>
              <p:nvPr/>
            </p:nvGrpSpPr>
            <p:grpSpPr>
              <a:xfrm>
                <a:off x="8748720" y="-68400"/>
                <a:ext cx="397800" cy="5286240"/>
                <a:chOff x="8748720" y="-68400"/>
                <a:chExt cx="397800" cy="5286240"/>
              </a:xfrm>
            </p:grpSpPr>
            <p:cxnSp>
              <p:nvCxnSpPr>
                <p:cNvPr id="1000" name="Google Shape;2593;p28"/>
                <p:cNvCxnSpPr/>
                <p:nvPr/>
              </p:nvCxnSpPr>
              <p:spPr>
                <a:xfrm>
                  <a:off x="8748720" y="-68400"/>
                  <a:ext cx="360" cy="52844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001" name="Google Shape;2594;p28"/>
                <p:cNvCxnSpPr/>
                <p:nvPr/>
              </p:nvCxnSpPr>
              <p:spPr>
                <a:xfrm>
                  <a:off x="9146520" y="-68400"/>
                  <a:ext cx="360" cy="52866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</p:grpSp>
        <p:grpSp>
          <p:nvGrpSpPr>
            <p:cNvPr id="1002" name="Google Shape;2595;p28"/>
            <p:cNvGrpSpPr/>
            <p:nvPr/>
          </p:nvGrpSpPr>
          <p:grpSpPr>
            <a:xfrm>
              <a:off x="-180720" y="379080"/>
              <a:ext cx="9467280" cy="4776480"/>
              <a:chOff x="-180720" y="379080"/>
              <a:chExt cx="9467280" cy="4776480"/>
            </a:xfrm>
          </p:grpSpPr>
          <p:grpSp>
            <p:nvGrpSpPr>
              <p:cNvPr id="1003" name="Google Shape;2596;p28"/>
              <p:cNvGrpSpPr/>
              <p:nvPr/>
            </p:nvGrpSpPr>
            <p:grpSpPr>
              <a:xfrm>
                <a:off x="-180720" y="379080"/>
                <a:ext cx="9388440" cy="1590120"/>
                <a:chOff x="-180720" y="379080"/>
                <a:chExt cx="9388440" cy="1590120"/>
              </a:xfrm>
            </p:grpSpPr>
            <p:cxnSp>
              <p:nvCxnSpPr>
                <p:cNvPr id="1004" name="Google Shape;2597;p28"/>
                <p:cNvCxnSpPr/>
                <p:nvPr/>
              </p:nvCxnSpPr>
              <p:spPr>
                <a:xfrm>
                  <a:off x="-180720" y="37908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005" name="Google Shape;2598;p28"/>
                <p:cNvCxnSpPr/>
                <p:nvPr/>
              </p:nvCxnSpPr>
              <p:spPr>
                <a:xfrm>
                  <a:off x="-180720" y="77904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006" name="Google Shape;2599;p28"/>
                <p:cNvCxnSpPr/>
                <p:nvPr/>
              </p:nvCxnSpPr>
              <p:spPr>
                <a:xfrm>
                  <a:off x="-180720" y="117900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007" name="Google Shape;2600;p28"/>
                <p:cNvCxnSpPr/>
                <p:nvPr/>
              </p:nvCxnSpPr>
              <p:spPr>
                <a:xfrm>
                  <a:off x="-180720" y="157284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008" name="Google Shape;2601;p28"/>
                <p:cNvCxnSpPr/>
                <p:nvPr/>
              </p:nvCxnSpPr>
              <p:spPr>
                <a:xfrm>
                  <a:off x="-180720" y="196920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1009" name="Google Shape;2602;p28"/>
              <p:cNvGrpSpPr/>
              <p:nvPr/>
            </p:nvGrpSpPr>
            <p:grpSpPr>
              <a:xfrm>
                <a:off x="-180720" y="2363040"/>
                <a:ext cx="9390600" cy="1590480"/>
                <a:chOff x="-180720" y="2363040"/>
                <a:chExt cx="9390600" cy="1590480"/>
              </a:xfrm>
            </p:grpSpPr>
            <p:cxnSp>
              <p:nvCxnSpPr>
                <p:cNvPr id="1010" name="Google Shape;2603;p28"/>
                <p:cNvCxnSpPr/>
                <p:nvPr/>
              </p:nvCxnSpPr>
              <p:spPr>
                <a:xfrm>
                  <a:off x="-180720" y="2363040"/>
                  <a:ext cx="939096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011" name="Google Shape;2604;p28"/>
                <p:cNvCxnSpPr/>
                <p:nvPr/>
              </p:nvCxnSpPr>
              <p:spPr>
                <a:xfrm>
                  <a:off x="-180720" y="276300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012" name="Google Shape;2605;p28"/>
                <p:cNvCxnSpPr/>
                <p:nvPr/>
              </p:nvCxnSpPr>
              <p:spPr>
                <a:xfrm>
                  <a:off x="-180720" y="316296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013" name="Google Shape;2606;p28"/>
                <p:cNvCxnSpPr/>
                <p:nvPr/>
              </p:nvCxnSpPr>
              <p:spPr>
                <a:xfrm>
                  <a:off x="-180720" y="355716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014" name="Google Shape;2607;p28"/>
                <p:cNvCxnSpPr/>
                <p:nvPr/>
              </p:nvCxnSpPr>
              <p:spPr>
                <a:xfrm>
                  <a:off x="-180720" y="395352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1015" name="Google Shape;2608;p28"/>
              <p:cNvGrpSpPr/>
              <p:nvPr/>
            </p:nvGrpSpPr>
            <p:grpSpPr>
              <a:xfrm>
                <a:off x="-178560" y="4355640"/>
                <a:ext cx="9465120" cy="799920"/>
                <a:chOff x="-178560" y="4355640"/>
                <a:chExt cx="9465120" cy="799920"/>
              </a:xfrm>
            </p:grpSpPr>
            <p:cxnSp>
              <p:nvCxnSpPr>
                <p:cNvPr id="1016" name="Google Shape;2609;p28"/>
                <p:cNvCxnSpPr/>
                <p:nvPr/>
              </p:nvCxnSpPr>
              <p:spPr>
                <a:xfrm>
                  <a:off x="-178560" y="4355640"/>
                  <a:ext cx="946548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017" name="Google Shape;2610;p28"/>
                <p:cNvCxnSpPr/>
                <p:nvPr/>
              </p:nvCxnSpPr>
              <p:spPr>
                <a:xfrm>
                  <a:off x="-178560" y="4755600"/>
                  <a:ext cx="938916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018" name="Google Shape;2611;p28"/>
                <p:cNvCxnSpPr/>
                <p:nvPr/>
              </p:nvCxnSpPr>
              <p:spPr>
                <a:xfrm>
                  <a:off x="-178560" y="5155560"/>
                  <a:ext cx="938916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</p:grpSp>
      </p:grpSp>
      <p:sp>
        <p:nvSpPr>
          <p:cNvPr id="1019" name="Google Shape;2612;p28"/>
          <p:cNvSpPr/>
          <p:nvPr/>
        </p:nvSpPr>
        <p:spPr>
          <a:xfrm>
            <a:off x="1177200" y="3371760"/>
            <a:ext cx="3985200" cy="73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" sz="1200" b="0" strike="noStrike" spc="-1">
                <a:solidFill>
                  <a:schemeClr val="lt2"/>
                </a:solidFill>
                <a:latin typeface="Comfortaa"/>
                <a:ea typeface="Comfortaa"/>
              </a:rPr>
              <a:t>CREDITS: This presentation template was created by </a:t>
            </a:r>
            <a:r>
              <a:rPr lang="en" sz="1200" b="1" u="sng" strike="noStrike" spc="-1">
                <a:solidFill>
                  <a:schemeClr val="lt2"/>
                </a:solidFill>
                <a:highlight>
                  <a:srgbClr val="FFEE93"/>
                </a:highlight>
                <a:uFillTx/>
                <a:latin typeface="Comfortaa"/>
                <a:ea typeface="Comfortaa"/>
                <a:hlinkClick r:id="rId3"/>
              </a:rPr>
              <a:t>Slidesgo</a:t>
            </a:r>
            <a:r>
              <a:rPr lang="en" sz="1200" b="0" strike="noStrike" spc="-1">
                <a:solidFill>
                  <a:schemeClr val="lt2"/>
                </a:solidFill>
                <a:latin typeface="Comfortaa"/>
                <a:ea typeface="Comfortaa"/>
              </a:rPr>
              <a:t>, and includes icons by </a:t>
            </a:r>
            <a:r>
              <a:rPr lang="en" sz="1200" b="1" u="sng" strike="noStrike" spc="-1">
                <a:solidFill>
                  <a:schemeClr val="lt2"/>
                </a:solidFill>
                <a:highlight>
                  <a:srgbClr val="ADF7B6"/>
                </a:highlight>
                <a:uFillTx/>
                <a:latin typeface="Comfortaa"/>
                <a:ea typeface="Comfortaa"/>
                <a:hlinkClick r:id="rId4"/>
              </a:rPr>
              <a:t>Flaticon</a:t>
            </a:r>
            <a:r>
              <a:rPr lang="en" sz="1200" b="1" strike="noStrike" spc="-1">
                <a:solidFill>
                  <a:schemeClr val="lt2"/>
                </a:solidFill>
                <a:highlight>
                  <a:srgbClr val="ADF7B6"/>
                </a:highlight>
                <a:latin typeface="Comfortaa"/>
                <a:ea typeface="Comfortaa"/>
              </a:rPr>
              <a:t> </a:t>
            </a:r>
            <a:r>
              <a:rPr lang="en" sz="1200" b="0" strike="noStrike" spc="-1">
                <a:solidFill>
                  <a:schemeClr val="lt2"/>
                </a:solidFill>
                <a:latin typeface="Comfortaa"/>
                <a:ea typeface="Comfortaa"/>
              </a:rPr>
              <a:t>and infographics &amp; images by </a:t>
            </a:r>
            <a:r>
              <a:rPr lang="en" sz="1200" b="1" u="sng" strike="noStrike" spc="-1">
                <a:solidFill>
                  <a:schemeClr val="lt2"/>
                </a:solidFill>
                <a:highlight>
                  <a:srgbClr val="A0CED9"/>
                </a:highlight>
                <a:uFillTx/>
                <a:latin typeface="Comfortaa"/>
                <a:ea typeface="Comfortaa"/>
                <a:hlinkClick r:id="rId5"/>
              </a:rPr>
              <a:t>Freepik</a:t>
            </a:r>
            <a:endParaRPr lang="pt-PT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0" name="PlaceHolder 1"/>
          <p:cNvSpPr>
            <a:spLocks noGrp="1"/>
          </p:cNvSpPr>
          <p:nvPr>
            <p:ph type="title"/>
          </p:nvPr>
        </p:nvSpPr>
        <p:spPr>
          <a:xfrm>
            <a:off x="1170360" y="1057320"/>
            <a:ext cx="3978360" cy="87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t-PT" sz="1400" b="0" strike="noStrike" spc="-1">
                <a:ln>
                  <a:solidFill>
                    <a:srgbClr val="729FCF"/>
                  </a:solidFill>
                </a:ln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021" name="Google Shape;2615;p28"/>
          <p:cNvGrpSpPr/>
          <p:nvPr/>
        </p:nvGrpSpPr>
        <p:grpSpPr>
          <a:xfrm>
            <a:off x="-1440" y="-20520"/>
            <a:ext cx="9144000" cy="5172480"/>
            <a:chOff x="-1440" y="-20520"/>
            <a:chExt cx="9144000" cy="5172480"/>
          </a:xfrm>
        </p:grpSpPr>
        <p:sp>
          <p:nvSpPr>
            <p:cNvPr id="1022" name="Google Shape;2616;p28"/>
            <p:cNvSpPr/>
            <p:nvPr/>
          </p:nvSpPr>
          <p:spPr>
            <a:xfrm>
              <a:off x="-144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3" name="Google Shape;2617;p28"/>
            <p:cNvSpPr/>
            <p:nvPr/>
          </p:nvSpPr>
          <p:spPr>
            <a:xfrm>
              <a:off x="-1440" y="1171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4" name="Google Shape;2618;p28"/>
            <p:cNvSpPr/>
            <p:nvPr/>
          </p:nvSpPr>
          <p:spPr>
            <a:xfrm>
              <a:off x="-1440" y="15688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5" name="Google Shape;2619;p28"/>
            <p:cNvSpPr/>
            <p:nvPr/>
          </p:nvSpPr>
          <p:spPr>
            <a:xfrm>
              <a:off x="-144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6" name="Google Shape;2620;p28"/>
            <p:cNvSpPr/>
            <p:nvPr/>
          </p:nvSpPr>
          <p:spPr>
            <a:xfrm>
              <a:off x="-144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7" name="Google Shape;2621;p28"/>
            <p:cNvSpPr/>
            <p:nvPr/>
          </p:nvSpPr>
          <p:spPr>
            <a:xfrm>
              <a:off x="396000" y="1171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8" name="Google Shape;2622;p28"/>
            <p:cNvSpPr/>
            <p:nvPr/>
          </p:nvSpPr>
          <p:spPr>
            <a:xfrm>
              <a:off x="3960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9" name="Google Shape;2623;p28"/>
            <p:cNvSpPr/>
            <p:nvPr/>
          </p:nvSpPr>
          <p:spPr>
            <a:xfrm>
              <a:off x="39600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0" name="Google Shape;2624;p28"/>
            <p:cNvSpPr/>
            <p:nvPr/>
          </p:nvSpPr>
          <p:spPr>
            <a:xfrm>
              <a:off x="7938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1" name="Google Shape;2625;p28"/>
            <p:cNvSpPr/>
            <p:nvPr/>
          </p:nvSpPr>
          <p:spPr>
            <a:xfrm>
              <a:off x="119124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2" name="Google Shape;2626;p28"/>
            <p:cNvSpPr/>
            <p:nvPr/>
          </p:nvSpPr>
          <p:spPr>
            <a:xfrm>
              <a:off x="158436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3" name="Google Shape;2627;p28"/>
            <p:cNvSpPr/>
            <p:nvPr/>
          </p:nvSpPr>
          <p:spPr>
            <a:xfrm>
              <a:off x="874548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4" name="Google Shape;2628;p28"/>
            <p:cNvSpPr/>
            <p:nvPr/>
          </p:nvSpPr>
          <p:spPr>
            <a:xfrm>
              <a:off x="8745480" y="31582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5" name="Google Shape;2629;p28"/>
            <p:cNvSpPr/>
            <p:nvPr/>
          </p:nvSpPr>
          <p:spPr>
            <a:xfrm>
              <a:off x="8745480" y="236412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6" name="Google Shape;2630;p28"/>
            <p:cNvSpPr/>
            <p:nvPr/>
          </p:nvSpPr>
          <p:spPr>
            <a:xfrm>
              <a:off x="8745480" y="276084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7" name="Google Shape;2631;p28"/>
            <p:cNvSpPr/>
            <p:nvPr/>
          </p:nvSpPr>
          <p:spPr>
            <a:xfrm>
              <a:off x="8745480" y="1171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8" name="Google Shape;2632;p28"/>
            <p:cNvSpPr/>
            <p:nvPr/>
          </p:nvSpPr>
          <p:spPr>
            <a:xfrm>
              <a:off x="8745480" y="35560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9" name="Google Shape;2633;p28"/>
            <p:cNvSpPr/>
            <p:nvPr/>
          </p:nvSpPr>
          <p:spPr>
            <a:xfrm>
              <a:off x="8745480" y="395352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0" name="Google Shape;2634;p28"/>
            <p:cNvSpPr/>
            <p:nvPr/>
          </p:nvSpPr>
          <p:spPr>
            <a:xfrm>
              <a:off x="8745480" y="15688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1" name="Google Shape;2635;p28"/>
            <p:cNvSpPr/>
            <p:nvPr/>
          </p:nvSpPr>
          <p:spPr>
            <a:xfrm>
              <a:off x="8745480" y="19666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2" name="Google Shape;2636;p28"/>
            <p:cNvSpPr/>
            <p:nvPr/>
          </p:nvSpPr>
          <p:spPr>
            <a:xfrm>
              <a:off x="874548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3" name="Google Shape;2637;p28"/>
            <p:cNvSpPr/>
            <p:nvPr/>
          </p:nvSpPr>
          <p:spPr>
            <a:xfrm>
              <a:off x="874548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4" name="Google Shape;2638;p28"/>
            <p:cNvSpPr/>
            <p:nvPr/>
          </p:nvSpPr>
          <p:spPr>
            <a:xfrm>
              <a:off x="8745480" y="435600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5" name="Google Shape;2639;p28"/>
            <p:cNvSpPr/>
            <p:nvPr/>
          </p:nvSpPr>
          <p:spPr>
            <a:xfrm>
              <a:off x="43722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6" name="Google Shape;2640;p28"/>
            <p:cNvSpPr/>
            <p:nvPr/>
          </p:nvSpPr>
          <p:spPr>
            <a:xfrm>
              <a:off x="476964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7" name="Google Shape;2641;p28"/>
            <p:cNvSpPr/>
            <p:nvPr/>
          </p:nvSpPr>
          <p:spPr>
            <a:xfrm>
              <a:off x="516708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8" name="Google Shape;2642;p28"/>
            <p:cNvSpPr/>
            <p:nvPr/>
          </p:nvSpPr>
          <p:spPr>
            <a:xfrm>
              <a:off x="556488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9" name="Google Shape;2643;p28"/>
            <p:cNvSpPr/>
            <p:nvPr/>
          </p:nvSpPr>
          <p:spPr>
            <a:xfrm>
              <a:off x="556488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0" name="Google Shape;2644;p28"/>
            <p:cNvSpPr/>
            <p:nvPr/>
          </p:nvSpPr>
          <p:spPr>
            <a:xfrm>
              <a:off x="596232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1" name="Google Shape;2645;p28"/>
            <p:cNvSpPr/>
            <p:nvPr/>
          </p:nvSpPr>
          <p:spPr>
            <a:xfrm>
              <a:off x="596232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2" name="Google Shape;2646;p28"/>
            <p:cNvSpPr/>
            <p:nvPr/>
          </p:nvSpPr>
          <p:spPr>
            <a:xfrm>
              <a:off x="636012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3" name="Google Shape;2647;p28"/>
            <p:cNvSpPr/>
            <p:nvPr/>
          </p:nvSpPr>
          <p:spPr>
            <a:xfrm>
              <a:off x="636012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4" name="Google Shape;2648;p28"/>
            <p:cNvSpPr/>
            <p:nvPr/>
          </p:nvSpPr>
          <p:spPr>
            <a:xfrm>
              <a:off x="6360120" y="435600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5" name="Google Shape;2649;p28"/>
            <p:cNvSpPr/>
            <p:nvPr/>
          </p:nvSpPr>
          <p:spPr>
            <a:xfrm>
              <a:off x="6757560" y="395352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6" name="Google Shape;2650;p28"/>
            <p:cNvSpPr/>
            <p:nvPr/>
          </p:nvSpPr>
          <p:spPr>
            <a:xfrm>
              <a:off x="675756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7" name="Google Shape;2651;p28"/>
            <p:cNvSpPr/>
            <p:nvPr/>
          </p:nvSpPr>
          <p:spPr>
            <a:xfrm>
              <a:off x="6757560" y="435600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8" name="Google Shape;2652;p28"/>
            <p:cNvSpPr/>
            <p:nvPr/>
          </p:nvSpPr>
          <p:spPr>
            <a:xfrm>
              <a:off x="7155360" y="31582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9" name="Google Shape;2653;p28"/>
            <p:cNvSpPr/>
            <p:nvPr/>
          </p:nvSpPr>
          <p:spPr>
            <a:xfrm>
              <a:off x="7155360" y="1171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0" name="Google Shape;2654;p28"/>
            <p:cNvSpPr/>
            <p:nvPr/>
          </p:nvSpPr>
          <p:spPr>
            <a:xfrm>
              <a:off x="715536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1" name="Google Shape;2655;p28"/>
            <p:cNvSpPr/>
            <p:nvPr/>
          </p:nvSpPr>
          <p:spPr>
            <a:xfrm>
              <a:off x="7155360" y="435600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2" name="Google Shape;2656;p28"/>
            <p:cNvSpPr/>
            <p:nvPr/>
          </p:nvSpPr>
          <p:spPr>
            <a:xfrm>
              <a:off x="7552800" y="31582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3" name="Google Shape;2657;p28"/>
            <p:cNvSpPr/>
            <p:nvPr/>
          </p:nvSpPr>
          <p:spPr>
            <a:xfrm>
              <a:off x="7552800" y="276084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4" name="Google Shape;2658;p28"/>
            <p:cNvSpPr/>
            <p:nvPr/>
          </p:nvSpPr>
          <p:spPr>
            <a:xfrm>
              <a:off x="7552800" y="1171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5" name="Google Shape;2659;p28"/>
            <p:cNvSpPr/>
            <p:nvPr/>
          </p:nvSpPr>
          <p:spPr>
            <a:xfrm>
              <a:off x="7552800" y="35560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6" name="Google Shape;2660;p28"/>
            <p:cNvSpPr/>
            <p:nvPr/>
          </p:nvSpPr>
          <p:spPr>
            <a:xfrm>
              <a:off x="7552800" y="395352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7" name="Google Shape;2661;p28"/>
            <p:cNvSpPr/>
            <p:nvPr/>
          </p:nvSpPr>
          <p:spPr>
            <a:xfrm>
              <a:off x="7552800" y="15688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8" name="Google Shape;2662;p28"/>
            <p:cNvSpPr/>
            <p:nvPr/>
          </p:nvSpPr>
          <p:spPr>
            <a:xfrm>
              <a:off x="75528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9" name="Google Shape;2663;p28"/>
            <p:cNvSpPr/>
            <p:nvPr/>
          </p:nvSpPr>
          <p:spPr>
            <a:xfrm>
              <a:off x="755280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0" name="Google Shape;2664;p28"/>
            <p:cNvSpPr/>
            <p:nvPr/>
          </p:nvSpPr>
          <p:spPr>
            <a:xfrm>
              <a:off x="7552800" y="435600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1" name="Google Shape;2665;p28"/>
            <p:cNvSpPr/>
            <p:nvPr/>
          </p:nvSpPr>
          <p:spPr>
            <a:xfrm>
              <a:off x="795060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2" name="Google Shape;2666;p28"/>
            <p:cNvSpPr/>
            <p:nvPr/>
          </p:nvSpPr>
          <p:spPr>
            <a:xfrm>
              <a:off x="7950600" y="31582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3" name="Google Shape;2667;p28"/>
            <p:cNvSpPr/>
            <p:nvPr/>
          </p:nvSpPr>
          <p:spPr>
            <a:xfrm>
              <a:off x="7950600" y="276084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4" name="Google Shape;2668;p28"/>
            <p:cNvSpPr/>
            <p:nvPr/>
          </p:nvSpPr>
          <p:spPr>
            <a:xfrm>
              <a:off x="7950600" y="1171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5" name="Google Shape;2669;p28"/>
            <p:cNvSpPr/>
            <p:nvPr/>
          </p:nvSpPr>
          <p:spPr>
            <a:xfrm>
              <a:off x="7950600" y="35560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6" name="Google Shape;2670;p28"/>
            <p:cNvSpPr/>
            <p:nvPr/>
          </p:nvSpPr>
          <p:spPr>
            <a:xfrm>
              <a:off x="7950600" y="395352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7" name="Google Shape;2671;p28"/>
            <p:cNvSpPr/>
            <p:nvPr/>
          </p:nvSpPr>
          <p:spPr>
            <a:xfrm>
              <a:off x="79506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8" name="Google Shape;2672;p28"/>
            <p:cNvSpPr/>
            <p:nvPr/>
          </p:nvSpPr>
          <p:spPr>
            <a:xfrm>
              <a:off x="795060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9" name="Google Shape;2673;p28"/>
            <p:cNvSpPr/>
            <p:nvPr/>
          </p:nvSpPr>
          <p:spPr>
            <a:xfrm>
              <a:off x="7950600" y="435600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0" name="Google Shape;2674;p28"/>
            <p:cNvSpPr/>
            <p:nvPr/>
          </p:nvSpPr>
          <p:spPr>
            <a:xfrm>
              <a:off x="834804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1" name="Google Shape;2675;p28"/>
            <p:cNvSpPr/>
            <p:nvPr/>
          </p:nvSpPr>
          <p:spPr>
            <a:xfrm>
              <a:off x="8348040" y="31582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2" name="Google Shape;2676;p28"/>
            <p:cNvSpPr/>
            <p:nvPr/>
          </p:nvSpPr>
          <p:spPr>
            <a:xfrm>
              <a:off x="8348040" y="236412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3" name="Google Shape;2677;p28"/>
            <p:cNvSpPr/>
            <p:nvPr/>
          </p:nvSpPr>
          <p:spPr>
            <a:xfrm>
              <a:off x="8348040" y="276084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4" name="Google Shape;2678;p28"/>
            <p:cNvSpPr/>
            <p:nvPr/>
          </p:nvSpPr>
          <p:spPr>
            <a:xfrm>
              <a:off x="8348040" y="1171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5" name="Google Shape;2679;p28"/>
            <p:cNvSpPr/>
            <p:nvPr/>
          </p:nvSpPr>
          <p:spPr>
            <a:xfrm>
              <a:off x="8348040" y="35560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6" name="Google Shape;2680;p28"/>
            <p:cNvSpPr/>
            <p:nvPr/>
          </p:nvSpPr>
          <p:spPr>
            <a:xfrm>
              <a:off x="8348040" y="395352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7" name="Google Shape;2681;p28"/>
            <p:cNvSpPr/>
            <p:nvPr/>
          </p:nvSpPr>
          <p:spPr>
            <a:xfrm>
              <a:off x="8348040" y="15688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8" name="Google Shape;2682;p28"/>
            <p:cNvSpPr/>
            <p:nvPr/>
          </p:nvSpPr>
          <p:spPr>
            <a:xfrm>
              <a:off x="8348040" y="19666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9" name="Google Shape;2683;p28"/>
            <p:cNvSpPr/>
            <p:nvPr/>
          </p:nvSpPr>
          <p:spPr>
            <a:xfrm>
              <a:off x="834804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0" name="Google Shape;2684;p28"/>
            <p:cNvSpPr/>
            <p:nvPr/>
          </p:nvSpPr>
          <p:spPr>
            <a:xfrm>
              <a:off x="834804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1" name="Google Shape;2685;p28"/>
            <p:cNvSpPr/>
            <p:nvPr/>
          </p:nvSpPr>
          <p:spPr>
            <a:xfrm>
              <a:off x="8348040" y="435600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2" name="Google Shape;2686;p28"/>
            <p:cNvSpPr/>
            <p:nvPr/>
          </p:nvSpPr>
          <p:spPr>
            <a:xfrm>
              <a:off x="5564880" y="47548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3" name="Google Shape;2687;p28"/>
            <p:cNvSpPr/>
            <p:nvPr/>
          </p:nvSpPr>
          <p:spPr>
            <a:xfrm>
              <a:off x="5962320" y="47548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4" name="Google Shape;2688;p28"/>
            <p:cNvSpPr/>
            <p:nvPr/>
          </p:nvSpPr>
          <p:spPr>
            <a:xfrm>
              <a:off x="6360120" y="47548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5" name="Google Shape;2689;p28"/>
            <p:cNvSpPr/>
            <p:nvPr/>
          </p:nvSpPr>
          <p:spPr>
            <a:xfrm>
              <a:off x="6757560" y="47548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6" name="Google Shape;2690;p28"/>
            <p:cNvSpPr/>
            <p:nvPr/>
          </p:nvSpPr>
          <p:spPr>
            <a:xfrm>
              <a:off x="7155360" y="47548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7" name="Google Shape;2691;p28"/>
            <p:cNvSpPr/>
            <p:nvPr/>
          </p:nvSpPr>
          <p:spPr>
            <a:xfrm>
              <a:off x="7552800" y="47548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8" name="Google Shape;2692;p28"/>
            <p:cNvSpPr/>
            <p:nvPr/>
          </p:nvSpPr>
          <p:spPr>
            <a:xfrm>
              <a:off x="7950600" y="47548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9" name="Google Shape;2693;p28"/>
            <p:cNvSpPr/>
            <p:nvPr/>
          </p:nvSpPr>
          <p:spPr>
            <a:xfrm>
              <a:off x="8348040" y="47548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0" name="Google Shape;2694;p28"/>
            <p:cNvSpPr/>
            <p:nvPr/>
          </p:nvSpPr>
          <p:spPr>
            <a:xfrm>
              <a:off x="8745480" y="47548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2696;p29"/>
          <p:cNvGrpSpPr/>
          <p:nvPr/>
        </p:nvGrpSpPr>
        <p:grpSpPr>
          <a:xfrm>
            <a:off x="-180720" y="-69480"/>
            <a:ext cx="9467280" cy="5295600"/>
            <a:chOff x="-180720" y="-69480"/>
            <a:chExt cx="9467280" cy="5295600"/>
          </a:xfrm>
        </p:grpSpPr>
        <p:grpSp>
          <p:nvGrpSpPr>
            <p:cNvPr id="154" name="Google Shape;2697;p29"/>
            <p:cNvGrpSpPr/>
            <p:nvPr/>
          </p:nvGrpSpPr>
          <p:grpSpPr>
            <a:xfrm>
              <a:off x="395280" y="-69480"/>
              <a:ext cx="8751240" cy="5295600"/>
              <a:chOff x="395280" y="-69480"/>
              <a:chExt cx="8751240" cy="5295600"/>
            </a:xfrm>
          </p:grpSpPr>
          <p:cxnSp>
            <p:nvCxnSpPr>
              <p:cNvPr id="155" name="Google Shape;2698;p29"/>
              <p:cNvCxnSpPr/>
              <p:nvPr/>
            </p:nvCxnSpPr>
            <p:spPr>
              <a:xfrm>
                <a:off x="395280" y="-6948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156" name="Google Shape;2699;p29"/>
              <p:cNvCxnSpPr/>
              <p:nvPr/>
            </p:nvCxnSpPr>
            <p:spPr>
              <a:xfrm>
                <a:off x="793080" y="-6840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157" name="Google Shape;2700;p29"/>
              <p:cNvCxnSpPr/>
              <p:nvPr/>
            </p:nvCxnSpPr>
            <p:spPr>
              <a:xfrm>
                <a:off x="1188360" y="-66960"/>
                <a:ext cx="360" cy="529344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158" name="Google Shape;2701;p29"/>
              <p:cNvCxnSpPr/>
              <p:nvPr/>
            </p:nvCxnSpPr>
            <p:spPr>
              <a:xfrm>
                <a:off x="1588320" y="-6840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159" name="Google Shape;2702;p29"/>
              <p:cNvCxnSpPr/>
              <p:nvPr/>
            </p:nvCxnSpPr>
            <p:spPr>
              <a:xfrm>
                <a:off x="1986120" y="-68400"/>
                <a:ext cx="360" cy="529272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160" name="Google Shape;2703;p29"/>
              <p:cNvCxnSpPr/>
              <p:nvPr/>
            </p:nvCxnSpPr>
            <p:spPr>
              <a:xfrm>
                <a:off x="2383920" y="-69480"/>
                <a:ext cx="360" cy="529596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161" name="Google Shape;2704;p29"/>
              <p:cNvCxnSpPr/>
              <p:nvPr/>
            </p:nvCxnSpPr>
            <p:spPr>
              <a:xfrm>
                <a:off x="2781360" y="-6948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grpSp>
            <p:nvGrpSpPr>
              <p:cNvPr id="162" name="Google Shape;2705;p29"/>
              <p:cNvGrpSpPr/>
              <p:nvPr/>
            </p:nvGrpSpPr>
            <p:grpSpPr>
              <a:xfrm>
                <a:off x="3180240" y="-69480"/>
                <a:ext cx="2386080" cy="5294520"/>
                <a:chOff x="3180240" y="-69480"/>
                <a:chExt cx="2386080" cy="5294520"/>
              </a:xfrm>
            </p:grpSpPr>
            <p:cxnSp>
              <p:nvCxnSpPr>
                <p:cNvPr id="163" name="Google Shape;2706;p29"/>
                <p:cNvCxnSpPr/>
                <p:nvPr/>
              </p:nvCxnSpPr>
              <p:spPr>
                <a:xfrm>
                  <a:off x="3180240" y="-68400"/>
                  <a:ext cx="360" cy="5293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64" name="Google Shape;2707;p29"/>
                <p:cNvCxnSpPr/>
                <p:nvPr/>
              </p:nvCxnSpPr>
              <p:spPr>
                <a:xfrm>
                  <a:off x="3578040" y="-68400"/>
                  <a:ext cx="360" cy="5292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65" name="Google Shape;2708;p29"/>
                <p:cNvCxnSpPr/>
                <p:nvPr/>
              </p:nvCxnSpPr>
              <p:spPr>
                <a:xfrm>
                  <a:off x="3973320" y="-658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66" name="Google Shape;2709;p29"/>
                <p:cNvCxnSpPr/>
                <p:nvPr/>
              </p:nvCxnSpPr>
              <p:spPr>
                <a:xfrm>
                  <a:off x="4370760" y="-41040"/>
                  <a:ext cx="360" cy="5257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67" name="Google Shape;2710;p29"/>
                <p:cNvCxnSpPr/>
                <p:nvPr/>
              </p:nvCxnSpPr>
              <p:spPr>
                <a:xfrm>
                  <a:off x="4373280" y="-69480"/>
                  <a:ext cx="360" cy="5257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68" name="Google Shape;2711;p29"/>
                <p:cNvCxnSpPr/>
                <p:nvPr/>
              </p:nvCxnSpPr>
              <p:spPr>
                <a:xfrm>
                  <a:off x="4771080" y="-65880"/>
                  <a:ext cx="360" cy="528912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69" name="Google Shape;2712;p29"/>
                <p:cNvCxnSpPr/>
                <p:nvPr/>
              </p:nvCxnSpPr>
              <p:spPr>
                <a:xfrm>
                  <a:off x="5168520" y="-694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70" name="Google Shape;2713;p29"/>
                <p:cNvCxnSpPr/>
                <p:nvPr/>
              </p:nvCxnSpPr>
              <p:spPr>
                <a:xfrm>
                  <a:off x="5566320" y="-694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171" name="Google Shape;2714;p29"/>
              <p:cNvGrpSpPr/>
              <p:nvPr/>
            </p:nvGrpSpPr>
            <p:grpSpPr>
              <a:xfrm>
                <a:off x="5962680" y="-69480"/>
                <a:ext cx="2386080" cy="5290920"/>
                <a:chOff x="5962680" y="-69480"/>
                <a:chExt cx="2386080" cy="5290920"/>
              </a:xfrm>
            </p:grpSpPr>
            <p:cxnSp>
              <p:nvCxnSpPr>
                <p:cNvPr id="172" name="Google Shape;2715;p29"/>
                <p:cNvCxnSpPr/>
                <p:nvPr/>
              </p:nvCxnSpPr>
              <p:spPr>
                <a:xfrm>
                  <a:off x="5962680" y="-66960"/>
                  <a:ext cx="360" cy="52887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73" name="Google Shape;2716;p29"/>
                <p:cNvCxnSpPr/>
                <p:nvPr/>
              </p:nvCxnSpPr>
              <p:spPr>
                <a:xfrm>
                  <a:off x="6360480" y="-694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74" name="Google Shape;2717;p29"/>
                <p:cNvCxnSpPr/>
                <p:nvPr/>
              </p:nvCxnSpPr>
              <p:spPr>
                <a:xfrm>
                  <a:off x="6755760" y="-41040"/>
                  <a:ext cx="360" cy="526032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75" name="Google Shape;2718;p29"/>
                <p:cNvCxnSpPr/>
                <p:nvPr/>
              </p:nvCxnSpPr>
              <p:spPr>
                <a:xfrm>
                  <a:off x="7153560" y="-41040"/>
                  <a:ext cx="360" cy="5257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76" name="Google Shape;2719;p29"/>
                <p:cNvCxnSpPr/>
                <p:nvPr/>
              </p:nvCxnSpPr>
              <p:spPr>
                <a:xfrm>
                  <a:off x="7155720" y="-41040"/>
                  <a:ext cx="360" cy="5229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77" name="Google Shape;2720;p29"/>
                <p:cNvCxnSpPr/>
                <p:nvPr/>
              </p:nvCxnSpPr>
              <p:spPr>
                <a:xfrm>
                  <a:off x="7553520" y="-50400"/>
                  <a:ext cx="360" cy="526968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78" name="Google Shape;2721;p29"/>
                <p:cNvCxnSpPr/>
                <p:nvPr/>
              </p:nvCxnSpPr>
              <p:spPr>
                <a:xfrm>
                  <a:off x="7950960" y="-69480"/>
                  <a:ext cx="360" cy="528768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79" name="Google Shape;2722;p29"/>
                <p:cNvCxnSpPr/>
                <p:nvPr/>
              </p:nvCxnSpPr>
              <p:spPr>
                <a:xfrm>
                  <a:off x="8348760" y="-69480"/>
                  <a:ext cx="360" cy="528768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180" name="Google Shape;2723;p29"/>
              <p:cNvGrpSpPr/>
              <p:nvPr/>
            </p:nvGrpSpPr>
            <p:grpSpPr>
              <a:xfrm>
                <a:off x="8748720" y="-68400"/>
                <a:ext cx="397800" cy="5286240"/>
                <a:chOff x="8748720" y="-68400"/>
                <a:chExt cx="397800" cy="5286240"/>
              </a:xfrm>
            </p:grpSpPr>
            <p:cxnSp>
              <p:nvCxnSpPr>
                <p:cNvPr id="181" name="Google Shape;2724;p29"/>
                <p:cNvCxnSpPr/>
                <p:nvPr/>
              </p:nvCxnSpPr>
              <p:spPr>
                <a:xfrm>
                  <a:off x="8748720" y="-68400"/>
                  <a:ext cx="360" cy="52844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82" name="Google Shape;2725;p29"/>
                <p:cNvCxnSpPr/>
                <p:nvPr/>
              </p:nvCxnSpPr>
              <p:spPr>
                <a:xfrm>
                  <a:off x="9146520" y="-68400"/>
                  <a:ext cx="360" cy="52866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</p:grpSp>
        <p:grpSp>
          <p:nvGrpSpPr>
            <p:cNvPr id="183" name="Google Shape;2726;p29"/>
            <p:cNvGrpSpPr/>
            <p:nvPr/>
          </p:nvGrpSpPr>
          <p:grpSpPr>
            <a:xfrm>
              <a:off x="-180720" y="379080"/>
              <a:ext cx="9467280" cy="4776480"/>
              <a:chOff x="-180720" y="379080"/>
              <a:chExt cx="9467280" cy="4776480"/>
            </a:xfrm>
          </p:grpSpPr>
          <p:grpSp>
            <p:nvGrpSpPr>
              <p:cNvPr id="184" name="Google Shape;2727;p29"/>
              <p:cNvGrpSpPr/>
              <p:nvPr/>
            </p:nvGrpSpPr>
            <p:grpSpPr>
              <a:xfrm>
                <a:off x="-180720" y="379080"/>
                <a:ext cx="9388440" cy="1590120"/>
                <a:chOff x="-180720" y="379080"/>
                <a:chExt cx="9388440" cy="1590120"/>
              </a:xfrm>
            </p:grpSpPr>
            <p:cxnSp>
              <p:nvCxnSpPr>
                <p:cNvPr id="185" name="Google Shape;2728;p29"/>
                <p:cNvCxnSpPr/>
                <p:nvPr/>
              </p:nvCxnSpPr>
              <p:spPr>
                <a:xfrm>
                  <a:off x="-180720" y="37908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86" name="Google Shape;2729;p29"/>
                <p:cNvCxnSpPr/>
                <p:nvPr/>
              </p:nvCxnSpPr>
              <p:spPr>
                <a:xfrm>
                  <a:off x="-180720" y="77904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87" name="Google Shape;2730;p29"/>
                <p:cNvCxnSpPr/>
                <p:nvPr/>
              </p:nvCxnSpPr>
              <p:spPr>
                <a:xfrm>
                  <a:off x="-180720" y="117900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88" name="Google Shape;2731;p29"/>
                <p:cNvCxnSpPr/>
                <p:nvPr/>
              </p:nvCxnSpPr>
              <p:spPr>
                <a:xfrm>
                  <a:off x="-180720" y="157284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89" name="Google Shape;2732;p29"/>
                <p:cNvCxnSpPr/>
                <p:nvPr/>
              </p:nvCxnSpPr>
              <p:spPr>
                <a:xfrm>
                  <a:off x="-180720" y="196920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190" name="Google Shape;2733;p29"/>
              <p:cNvGrpSpPr/>
              <p:nvPr/>
            </p:nvGrpSpPr>
            <p:grpSpPr>
              <a:xfrm>
                <a:off x="-180720" y="2363040"/>
                <a:ext cx="9390600" cy="1590480"/>
                <a:chOff x="-180720" y="2363040"/>
                <a:chExt cx="9390600" cy="1590480"/>
              </a:xfrm>
            </p:grpSpPr>
            <p:cxnSp>
              <p:nvCxnSpPr>
                <p:cNvPr id="191" name="Google Shape;2734;p29"/>
                <p:cNvCxnSpPr/>
                <p:nvPr/>
              </p:nvCxnSpPr>
              <p:spPr>
                <a:xfrm>
                  <a:off x="-180720" y="2363040"/>
                  <a:ext cx="939096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92" name="Google Shape;2735;p29"/>
                <p:cNvCxnSpPr/>
                <p:nvPr/>
              </p:nvCxnSpPr>
              <p:spPr>
                <a:xfrm>
                  <a:off x="-180720" y="276300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93" name="Google Shape;2736;p29"/>
                <p:cNvCxnSpPr/>
                <p:nvPr/>
              </p:nvCxnSpPr>
              <p:spPr>
                <a:xfrm>
                  <a:off x="-180720" y="316296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94" name="Google Shape;2737;p29"/>
                <p:cNvCxnSpPr/>
                <p:nvPr/>
              </p:nvCxnSpPr>
              <p:spPr>
                <a:xfrm>
                  <a:off x="-180720" y="355716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95" name="Google Shape;2738;p29"/>
                <p:cNvCxnSpPr/>
                <p:nvPr/>
              </p:nvCxnSpPr>
              <p:spPr>
                <a:xfrm>
                  <a:off x="-180720" y="395352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196" name="Google Shape;2739;p29"/>
              <p:cNvGrpSpPr/>
              <p:nvPr/>
            </p:nvGrpSpPr>
            <p:grpSpPr>
              <a:xfrm>
                <a:off x="-178560" y="4355640"/>
                <a:ext cx="9465120" cy="799920"/>
                <a:chOff x="-178560" y="4355640"/>
                <a:chExt cx="9465120" cy="799920"/>
              </a:xfrm>
            </p:grpSpPr>
            <p:cxnSp>
              <p:nvCxnSpPr>
                <p:cNvPr id="197" name="Google Shape;2740;p29"/>
                <p:cNvCxnSpPr/>
                <p:nvPr/>
              </p:nvCxnSpPr>
              <p:spPr>
                <a:xfrm>
                  <a:off x="-178560" y="4355640"/>
                  <a:ext cx="946548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98" name="Google Shape;2741;p29"/>
                <p:cNvCxnSpPr/>
                <p:nvPr/>
              </p:nvCxnSpPr>
              <p:spPr>
                <a:xfrm>
                  <a:off x="-178560" y="4755600"/>
                  <a:ext cx="938916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199" name="Google Shape;2742;p29"/>
                <p:cNvCxnSpPr/>
                <p:nvPr/>
              </p:nvCxnSpPr>
              <p:spPr>
                <a:xfrm>
                  <a:off x="-178560" y="5155560"/>
                  <a:ext cx="938916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</p:grpSp>
      </p:grpSp>
      <p:grpSp>
        <p:nvGrpSpPr>
          <p:cNvPr id="200" name="Google Shape;2743;p29"/>
          <p:cNvGrpSpPr/>
          <p:nvPr/>
        </p:nvGrpSpPr>
        <p:grpSpPr>
          <a:xfrm>
            <a:off x="-1440" y="-20520"/>
            <a:ext cx="9145440" cy="5169960"/>
            <a:chOff x="-1440" y="-20520"/>
            <a:chExt cx="9145440" cy="5169960"/>
          </a:xfrm>
        </p:grpSpPr>
        <p:sp>
          <p:nvSpPr>
            <p:cNvPr id="201" name="Google Shape;2744;p29"/>
            <p:cNvSpPr/>
            <p:nvPr/>
          </p:nvSpPr>
          <p:spPr>
            <a:xfrm>
              <a:off x="-144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2" name="Google Shape;2745;p29"/>
            <p:cNvSpPr/>
            <p:nvPr/>
          </p:nvSpPr>
          <p:spPr>
            <a:xfrm>
              <a:off x="-1440" y="236412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3" name="Google Shape;2746;p29"/>
            <p:cNvSpPr/>
            <p:nvPr/>
          </p:nvSpPr>
          <p:spPr>
            <a:xfrm>
              <a:off x="-1440" y="276084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4" name="Google Shape;2747;p29"/>
            <p:cNvSpPr/>
            <p:nvPr/>
          </p:nvSpPr>
          <p:spPr>
            <a:xfrm>
              <a:off x="-1440" y="1171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5" name="Google Shape;2748;p29"/>
            <p:cNvSpPr/>
            <p:nvPr/>
          </p:nvSpPr>
          <p:spPr>
            <a:xfrm>
              <a:off x="-1440" y="19666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6" name="Google Shape;2749;p29"/>
            <p:cNvSpPr/>
            <p:nvPr/>
          </p:nvSpPr>
          <p:spPr>
            <a:xfrm>
              <a:off x="-144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" name="Google Shape;2750;p29"/>
            <p:cNvSpPr/>
            <p:nvPr/>
          </p:nvSpPr>
          <p:spPr>
            <a:xfrm>
              <a:off x="-144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" name="Google Shape;2751;p29"/>
            <p:cNvSpPr/>
            <p:nvPr/>
          </p:nvSpPr>
          <p:spPr>
            <a:xfrm>
              <a:off x="-1440" y="15688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" name="Google Shape;2752;p29"/>
            <p:cNvSpPr/>
            <p:nvPr/>
          </p:nvSpPr>
          <p:spPr>
            <a:xfrm>
              <a:off x="39600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0" name="Google Shape;2753;p29"/>
            <p:cNvSpPr/>
            <p:nvPr/>
          </p:nvSpPr>
          <p:spPr>
            <a:xfrm>
              <a:off x="396000" y="1171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" name="Google Shape;2754;p29"/>
            <p:cNvSpPr/>
            <p:nvPr/>
          </p:nvSpPr>
          <p:spPr>
            <a:xfrm>
              <a:off x="396000" y="19666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" name="Google Shape;2755;p29"/>
            <p:cNvSpPr/>
            <p:nvPr/>
          </p:nvSpPr>
          <p:spPr>
            <a:xfrm>
              <a:off x="3960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" name="Google Shape;2756;p29"/>
            <p:cNvSpPr/>
            <p:nvPr/>
          </p:nvSpPr>
          <p:spPr>
            <a:xfrm>
              <a:off x="39600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" name="Google Shape;2757;p29"/>
            <p:cNvSpPr/>
            <p:nvPr/>
          </p:nvSpPr>
          <p:spPr>
            <a:xfrm>
              <a:off x="79380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" name="Google Shape;2758;p29"/>
            <p:cNvSpPr/>
            <p:nvPr/>
          </p:nvSpPr>
          <p:spPr>
            <a:xfrm>
              <a:off x="7938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" name="Google Shape;2759;p29"/>
            <p:cNvSpPr/>
            <p:nvPr/>
          </p:nvSpPr>
          <p:spPr>
            <a:xfrm>
              <a:off x="158436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7" name="Google Shape;2760;p29"/>
            <p:cNvSpPr/>
            <p:nvPr/>
          </p:nvSpPr>
          <p:spPr>
            <a:xfrm>
              <a:off x="198216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" name="Google Shape;2761;p29"/>
            <p:cNvSpPr/>
            <p:nvPr/>
          </p:nvSpPr>
          <p:spPr>
            <a:xfrm>
              <a:off x="7552800" y="1171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" name="Google Shape;2762;p29"/>
            <p:cNvSpPr/>
            <p:nvPr/>
          </p:nvSpPr>
          <p:spPr>
            <a:xfrm>
              <a:off x="75528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0" name="Google Shape;2763;p29"/>
            <p:cNvSpPr/>
            <p:nvPr/>
          </p:nvSpPr>
          <p:spPr>
            <a:xfrm>
              <a:off x="795060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1" name="Google Shape;2764;p29"/>
            <p:cNvSpPr/>
            <p:nvPr/>
          </p:nvSpPr>
          <p:spPr>
            <a:xfrm>
              <a:off x="795060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2" name="Google Shape;2765;p29"/>
            <p:cNvSpPr/>
            <p:nvPr/>
          </p:nvSpPr>
          <p:spPr>
            <a:xfrm>
              <a:off x="834804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3" name="Google Shape;2766;p29"/>
            <p:cNvSpPr/>
            <p:nvPr/>
          </p:nvSpPr>
          <p:spPr>
            <a:xfrm>
              <a:off x="8349120" y="276084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4" name="Google Shape;2767;p29"/>
            <p:cNvSpPr/>
            <p:nvPr/>
          </p:nvSpPr>
          <p:spPr>
            <a:xfrm>
              <a:off x="8348760" y="15688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5" name="Google Shape;2768;p29"/>
            <p:cNvSpPr/>
            <p:nvPr/>
          </p:nvSpPr>
          <p:spPr>
            <a:xfrm>
              <a:off x="834804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6" name="Google Shape;2769;p29"/>
            <p:cNvSpPr/>
            <p:nvPr/>
          </p:nvSpPr>
          <p:spPr>
            <a:xfrm>
              <a:off x="834804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7" name="Google Shape;2770;p29"/>
            <p:cNvSpPr/>
            <p:nvPr/>
          </p:nvSpPr>
          <p:spPr>
            <a:xfrm>
              <a:off x="874548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8" name="Google Shape;2771;p29"/>
            <p:cNvSpPr/>
            <p:nvPr/>
          </p:nvSpPr>
          <p:spPr>
            <a:xfrm>
              <a:off x="8746920" y="236412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9" name="Google Shape;2772;p29"/>
            <p:cNvSpPr/>
            <p:nvPr/>
          </p:nvSpPr>
          <p:spPr>
            <a:xfrm>
              <a:off x="8746920" y="276084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0" name="Google Shape;2773;p29"/>
            <p:cNvSpPr/>
            <p:nvPr/>
          </p:nvSpPr>
          <p:spPr>
            <a:xfrm>
              <a:off x="8745480" y="1171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1" name="Google Shape;2774;p29"/>
            <p:cNvSpPr/>
            <p:nvPr/>
          </p:nvSpPr>
          <p:spPr>
            <a:xfrm>
              <a:off x="8746200" y="15688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2" name="Google Shape;2775;p29"/>
            <p:cNvSpPr/>
            <p:nvPr/>
          </p:nvSpPr>
          <p:spPr>
            <a:xfrm>
              <a:off x="8746920" y="19666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3" name="Google Shape;2776;p29"/>
            <p:cNvSpPr/>
            <p:nvPr/>
          </p:nvSpPr>
          <p:spPr>
            <a:xfrm>
              <a:off x="874548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4" name="Google Shape;2777;p29"/>
            <p:cNvSpPr/>
            <p:nvPr/>
          </p:nvSpPr>
          <p:spPr>
            <a:xfrm>
              <a:off x="874548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" name="Google Shape;2778;p29"/>
            <p:cNvSpPr/>
            <p:nvPr/>
          </p:nvSpPr>
          <p:spPr>
            <a:xfrm>
              <a:off x="-1440" y="39654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6" name="Google Shape;2779;p29"/>
            <p:cNvSpPr/>
            <p:nvPr/>
          </p:nvSpPr>
          <p:spPr>
            <a:xfrm>
              <a:off x="-1440" y="4362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7" name="Google Shape;2780;p29"/>
            <p:cNvSpPr/>
            <p:nvPr/>
          </p:nvSpPr>
          <p:spPr>
            <a:xfrm>
              <a:off x="-144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8" name="Google Shape;2781;p29"/>
            <p:cNvSpPr/>
            <p:nvPr/>
          </p:nvSpPr>
          <p:spPr>
            <a:xfrm>
              <a:off x="39600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9" name="Google Shape;2782;p29"/>
            <p:cNvSpPr/>
            <p:nvPr/>
          </p:nvSpPr>
          <p:spPr>
            <a:xfrm>
              <a:off x="119124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0" name="Google Shape;2783;p29"/>
            <p:cNvSpPr/>
            <p:nvPr/>
          </p:nvSpPr>
          <p:spPr>
            <a:xfrm>
              <a:off x="79380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1" name="Google Shape;2784;p29"/>
            <p:cNvSpPr/>
            <p:nvPr/>
          </p:nvSpPr>
          <p:spPr>
            <a:xfrm>
              <a:off x="237960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2" name="Google Shape;2785;p29"/>
            <p:cNvSpPr/>
            <p:nvPr/>
          </p:nvSpPr>
          <p:spPr>
            <a:xfrm>
              <a:off x="278172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3" name="Google Shape;2786;p29"/>
            <p:cNvSpPr/>
            <p:nvPr/>
          </p:nvSpPr>
          <p:spPr>
            <a:xfrm>
              <a:off x="317916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4" name="Google Shape;2787;p29"/>
            <p:cNvSpPr/>
            <p:nvPr/>
          </p:nvSpPr>
          <p:spPr>
            <a:xfrm>
              <a:off x="3576960" y="4362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5" name="Google Shape;2788;p29"/>
            <p:cNvSpPr/>
            <p:nvPr/>
          </p:nvSpPr>
          <p:spPr>
            <a:xfrm>
              <a:off x="397440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6" name="Google Shape;2789;p29"/>
            <p:cNvSpPr/>
            <p:nvPr/>
          </p:nvSpPr>
          <p:spPr>
            <a:xfrm>
              <a:off x="7156440" y="4362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7" name="Google Shape;2790;p29"/>
            <p:cNvSpPr/>
            <p:nvPr/>
          </p:nvSpPr>
          <p:spPr>
            <a:xfrm>
              <a:off x="755388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8" name="Google Shape;2791;p29"/>
            <p:cNvSpPr/>
            <p:nvPr/>
          </p:nvSpPr>
          <p:spPr>
            <a:xfrm>
              <a:off x="795168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9" name="Google Shape;2792;p29"/>
            <p:cNvSpPr/>
            <p:nvPr/>
          </p:nvSpPr>
          <p:spPr>
            <a:xfrm>
              <a:off x="8349120" y="35582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0" name="Google Shape;2793;p29"/>
            <p:cNvSpPr/>
            <p:nvPr/>
          </p:nvSpPr>
          <p:spPr>
            <a:xfrm>
              <a:off x="8348040" y="395604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1" name="Google Shape;2794;p29"/>
            <p:cNvSpPr/>
            <p:nvPr/>
          </p:nvSpPr>
          <p:spPr>
            <a:xfrm>
              <a:off x="834912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2" name="Google Shape;2795;p29"/>
            <p:cNvSpPr/>
            <p:nvPr/>
          </p:nvSpPr>
          <p:spPr>
            <a:xfrm>
              <a:off x="8746920" y="31608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3" name="Google Shape;2796;p29"/>
            <p:cNvSpPr/>
            <p:nvPr/>
          </p:nvSpPr>
          <p:spPr>
            <a:xfrm>
              <a:off x="8746920" y="35582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4" name="Google Shape;2797;p29"/>
            <p:cNvSpPr/>
            <p:nvPr/>
          </p:nvSpPr>
          <p:spPr>
            <a:xfrm>
              <a:off x="8746920" y="395604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5" name="Google Shape;2798;p29"/>
            <p:cNvSpPr/>
            <p:nvPr/>
          </p:nvSpPr>
          <p:spPr>
            <a:xfrm>
              <a:off x="8746920" y="43534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6" name="Google Shape;2799;p29"/>
            <p:cNvSpPr/>
            <p:nvPr/>
          </p:nvSpPr>
          <p:spPr>
            <a:xfrm>
              <a:off x="874692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801;p30"/>
          <p:cNvGrpSpPr/>
          <p:nvPr/>
        </p:nvGrpSpPr>
        <p:grpSpPr>
          <a:xfrm>
            <a:off x="-180720" y="-69480"/>
            <a:ext cx="9467280" cy="5295600"/>
            <a:chOff x="-180720" y="-69480"/>
            <a:chExt cx="9467280" cy="5295600"/>
          </a:xfrm>
        </p:grpSpPr>
        <p:grpSp>
          <p:nvGrpSpPr>
            <p:cNvPr id="258" name="Google Shape;2802;p30"/>
            <p:cNvGrpSpPr/>
            <p:nvPr/>
          </p:nvGrpSpPr>
          <p:grpSpPr>
            <a:xfrm>
              <a:off x="395280" y="-69480"/>
              <a:ext cx="8751240" cy="5295600"/>
              <a:chOff x="395280" y="-69480"/>
              <a:chExt cx="8751240" cy="5295600"/>
            </a:xfrm>
          </p:grpSpPr>
          <p:cxnSp>
            <p:nvCxnSpPr>
              <p:cNvPr id="259" name="Google Shape;2803;p30"/>
              <p:cNvCxnSpPr/>
              <p:nvPr/>
            </p:nvCxnSpPr>
            <p:spPr>
              <a:xfrm>
                <a:off x="395280" y="-6948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260" name="Google Shape;2804;p30"/>
              <p:cNvCxnSpPr/>
              <p:nvPr/>
            </p:nvCxnSpPr>
            <p:spPr>
              <a:xfrm>
                <a:off x="793080" y="-6840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261" name="Google Shape;2805;p30"/>
              <p:cNvCxnSpPr/>
              <p:nvPr/>
            </p:nvCxnSpPr>
            <p:spPr>
              <a:xfrm>
                <a:off x="1188360" y="-66960"/>
                <a:ext cx="360" cy="529344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262" name="Google Shape;2806;p30"/>
              <p:cNvCxnSpPr/>
              <p:nvPr/>
            </p:nvCxnSpPr>
            <p:spPr>
              <a:xfrm>
                <a:off x="1588320" y="-6840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263" name="Google Shape;2807;p30"/>
              <p:cNvCxnSpPr/>
              <p:nvPr/>
            </p:nvCxnSpPr>
            <p:spPr>
              <a:xfrm>
                <a:off x="1986120" y="-68400"/>
                <a:ext cx="360" cy="529272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264" name="Google Shape;2808;p30"/>
              <p:cNvCxnSpPr/>
              <p:nvPr/>
            </p:nvCxnSpPr>
            <p:spPr>
              <a:xfrm>
                <a:off x="2383920" y="-69480"/>
                <a:ext cx="360" cy="529596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265" name="Google Shape;2809;p30"/>
              <p:cNvCxnSpPr/>
              <p:nvPr/>
            </p:nvCxnSpPr>
            <p:spPr>
              <a:xfrm>
                <a:off x="2781360" y="-6948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grpSp>
            <p:nvGrpSpPr>
              <p:cNvPr id="266" name="Google Shape;2810;p30"/>
              <p:cNvGrpSpPr/>
              <p:nvPr/>
            </p:nvGrpSpPr>
            <p:grpSpPr>
              <a:xfrm>
                <a:off x="3180240" y="-69480"/>
                <a:ext cx="2386080" cy="5294520"/>
                <a:chOff x="3180240" y="-69480"/>
                <a:chExt cx="2386080" cy="5294520"/>
              </a:xfrm>
            </p:grpSpPr>
            <p:cxnSp>
              <p:nvCxnSpPr>
                <p:cNvPr id="267" name="Google Shape;2811;p30"/>
                <p:cNvCxnSpPr/>
                <p:nvPr/>
              </p:nvCxnSpPr>
              <p:spPr>
                <a:xfrm>
                  <a:off x="3180240" y="-68400"/>
                  <a:ext cx="360" cy="5293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68" name="Google Shape;2812;p30"/>
                <p:cNvCxnSpPr/>
                <p:nvPr/>
              </p:nvCxnSpPr>
              <p:spPr>
                <a:xfrm>
                  <a:off x="3578040" y="-68400"/>
                  <a:ext cx="360" cy="5292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69" name="Google Shape;2813;p30"/>
                <p:cNvCxnSpPr/>
                <p:nvPr/>
              </p:nvCxnSpPr>
              <p:spPr>
                <a:xfrm>
                  <a:off x="3973320" y="-658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70" name="Google Shape;2814;p30"/>
                <p:cNvCxnSpPr/>
                <p:nvPr/>
              </p:nvCxnSpPr>
              <p:spPr>
                <a:xfrm>
                  <a:off x="4370760" y="-41040"/>
                  <a:ext cx="360" cy="5257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71" name="Google Shape;2815;p30"/>
                <p:cNvCxnSpPr/>
                <p:nvPr/>
              </p:nvCxnSpPr>
              <p:spPr>
                <a:xfrm>
                  <a:off x="4373280" y="-69480"/>
                  <a:ext cx="360" cy="5257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72" name="Google Shape;2816;p30"/>
                <p:cNvCxnSpPr/>
                <p:nvPr/>
              </p:nvCxnSpPr>
              <p:spPr>
                <a:xfrm>
                  <a:off x="4771080" y="-65880"/>
                  <a:ext cx="360" cy="528912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73" name="Google Shape;2817;p30"/>
                <p:cNvCxnSpPr/>
                <p:nvPr/>
              </p:nvCxnSpPr>
              <p:spPr>
                <a:xfrm>
                  <a:off x="5168520" y="-694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74" name="Google Shape;2818;p30"/>
                <p:cNvCxnSpPr/>
                <p:nvPr/>
              </p:nvCxnSpPr>
              <p:spPr>
                <a:xfrm>
                  <a:off x="5566320" y="-694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275" name="Google Shape;2819;p30"/>
              <p:cNvGrpSpPr/>
              <p:nvPr/>
            </p:nvGrpSpPr>
            <p:grpSpPr>
              <a:xfrm>
                <a:off x="5962680" y="-69480"/>
                <a:ext cx="2386080" cy="5290920"/>
                <a:chOff x="5962680" y="-69480"/>
                <a:chExt cx="2386080" cy="5290920"/>
              </a:xfrm>
            </p:grpSpPr>
            <p:cxnSp>
              <p:nvCxnSpPr>
                <p:cNvPr id="276" name="Google Shape;2820;p30"/>
                <p:cNvCxnSpPr/>
                <p:nvPr/>
              </p:nvCxnSpPr>
              <p:spPr>
                <a:xfrm>
                  <a:off x="5962680" y="-66960"/>
                  <a:ext cx="360" cy="52887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77" name="Google Shape;2821;p30"/>
                <p:cNvCxnSpPr/>
                <p:nvPr/>
              </p:nvCxnSpPr>
              <p:spPr>
                <a:xfrm>
                  <a:off x="6360480" y="-694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78" name="Google Shape;2822;p30"/>
                <p:cNvCxnSpPr/>
                <p:nvPr/>
              </p:nvCxnSpPr>
              <p:spPr>
                <a:xfrm>
                  <a:off x="6755760" y="-41040"/>
                  <a:ext cx="360" cy="526032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79" name="Google Shape;2823;p30"/>
                <p:cNvCxnSpPr/>
                <p:nvPr/>
              </p:nvCxnSpPr>
              <p:spPr>
                <a:xfrm>
                  <a:off x="7153560" y="-41040"/>
                  <a:ext cx="360" cy="5257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80" name="Google Shape;2824;p30"/>
                <p:cNvCxnSpPr/>
                <p:nvPr/>
              </p:nvCxnSpPr>
              <p:spPr>
                <a:xfrm>
                  <a:off x="7155720" y="-41040"/>
                  <a:ext cx="360" cy="5229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81" name="Google Shape;2825;p30"/>
                <p:cNvCxnSpPr/>
                <p:nvPr/>
              </p:nvCxnSpPr>
              <p:spPr>
                <a:xfrm>
                  <a:off x="7553520" y="-50400"/>
                  <a:ext cx="360" cy="526968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82" name="Google Shape;2826;p30"/>
                <p:cNvCxnSpPr/>
                <p:nvPr/>
              </p:nvCxnSpPr>
              <p:spPr>
                <a:xfrm>
                  <a:off x="7950960" y="-69480"/>
                  <a:ext cx="360" cy="528768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83" name="Google Shape;2827;p30"/>
                <p:cNvCxnSpPr/>
                <p:nvPr/>
              </p:nvCxnSpPr>
              <p:spPr>
                <a:xfrm>
                  <a:off x="8348760" y="-69480"/>
                  <a:ext cx="360" cy="528768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284" name="Google Shape;2828;p30"/>
              <p:cNvGrpSpPr/>
              <p:nvPr/>
            </p:nvGrpSpPr>
            <p:grpSpPr>
              <a:xfrm>
                <a:off x="8748720" y="-68400"/>
                <a:ext cx="397800" cy="5286240"/>
                <a:chOff x="8748720" y="-68400"/>
                <a:chExt cx="397800" cy="5286240"/>
              </a:xfrm>
            </p:grpSpPr>
            <p:cxnSp>
              <p:nvCxnSpPr>
                <p:cNvPr id="285" name="Google Shape;2829;p30"/>
                <p:cNvCxnSpPr/>
                <p:nvPr/>
              </p:nvCxnSpPr>
              <p:spPr>
                <a:xfrm>
                  <a:off x="8748720" y="-68400"/>
                  <a:ext cx="360" cy="52844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86" name="Google Shape;2830;p30"/>
                <p:cNvCxnSpPr/>
                <p:nvPr/>
              </p:nvCxnSpPr>
              <p:spPr>
                <a:xfrm>
                  <a:off x="9146520" y="-68400"/>
                  <a:ext cx="360" cy="52866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</p:grpSp>
        <p:grpSp>
          <p:nvGrpSpPr>
            <p:cNvPr id="287" name="Google Shape;2831;p30"/>
            <p:cNvGrpSpPr/>
            <p:nvPr/>
          </p:nvGrpSpPr>
          <p:grpSpPr>
            <a:xfrm>
              <a:off x="-180720" y="379080"/>
              <a:ext cx="9467280" cy="4776480"/>
              <a:chOff x="-180720" y="379080"/>
              <a:chExt cx="9467280" cy="4776480"/>
            </a:xfrm>
          </p:grpSpPr>
          <p:grpSp>
            <p:nvGrpSpPr>
              <p:cNvPr id="288" name="Google Shape;2832;p30"/>
              <p:cNvGrpSpPr/>
              <p:nvPr/>
            </p:nvGrpSpPr>
            <p:grpSpPr>
              <a:xfrm>
                <a:off x="-180720" y="379080"/>
                <a:ext cx="9388440" cy="1590120"/>
                <a:chOff x="-180720" y="379080"/>
                <a:chExt cx="9388440" cy="1590120"/>
              </a:xfrm>
            </p:grpSpPr>
            <p:cxnSp>
              <p:nvCxnSpPr>
                <p:cNvPr id="289" name="Google Shape;2833;p30"/>
                <p:cNvCxnSpPr/>
                <p:nvPr/>
              </p:nvCxnSpPr>
              <p:spPr>
                <a:xfrm>
                  <a:off x="-180720" y="37908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90" name="Google Shape;2834;p30"/>
                <p:cNvCxnSpPr/>
                <p:nvPr/>
              </p:nvCxnSpPr>
              <p:spPr>
                <a:xfrm>
                  <a:off x="-180720" y="77904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91" name="Google Shape;2835;p30"/>
                <p:cNvCxnSpPr/>
                <p:nvPr/>
              </p:nvCxnSpPr>
              <p:spPr>
                <a:xfrm>
                  <a:off x="-180720" y="117900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92" name="Google Shape;2836;p30"/>
                <p:cNvCxnSpPr/>
                <p:nvPr/>
              </p:nvCxnSpPr>
              <p:spPr>
                <a:xfrm>
                  <a:off x="-180720" y="157284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93" name="Google Shape;2837;p30"/>
                <p:cNvCxnSpPr/>
                <p:nvPr/>
              </p:nvCxnSpPr>
              <p:spPr>
                <a:xfrm>
                  <a:off x="-180720" y="196920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294" name="Google Shape;2838;p30"/>
              <p:cNvGrpSpPr/>
              <p:nvPr/>
            </p:nvGrpSpPr>
            <p:grpSpPr>
              <a:xfrm>
                <a:off x="-180720" y="2363040"/>
                <a:ext cx="9390600" cy="1590480"/>
                <a:chOff x="-180720" y="2363040"/>
                <a:chExt cx="9390600" cy="1590480"/>
              </a:xfrm>
            </p:grpSpPr>
            <p:cxnSp>
              <p:nvCxnSpPr>
                <p:cNvPr id="295" name="Google Shape;2839;p30"/>
                <p:cNvCxnSpPr/>
                <p:nvPr/>
              </p:nvCxnSpPr>
              <p:spPr>
                <a:xfrm>
                  <a:off x="-180720" y="2363040"/>
                  <a:ext cx="939096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96" name="Google Shape;2840;p30"/>
                <p:cNvCxnSpPr/>
                <p:nvPr/>
              </p:nvCxnSpPr>
              <p:spPr>
                <a:xfrm>
                  <a:off x="-180720" y="276300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97" name="Google Shape;2841;p30"/>
                <p:cNvCxnSpPr/>
                <p:nvPr/>
              </p:nvCxnSpPr>
              <p:spPr>
                <a:xfrm>
                  <a:off x="-180720" y="316296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98" name="Google Shape;2842;p30"/>
                <p:cNvCxnSpPr/>
                <p:nvPr/>
              </p:nvCxnSpPr>
              <p:spPr>
                <a:xfrm>
                  <a:off x="-180720" y="355716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299" name="Google Shape;2843;p30"/>
                <p:cNvCxnSpPr/>
                <p:nvPr/>
              </p:nvCxnSpPr>
              <p:spPr>
                <a:xfrm>
                  <a:off x="-180720" y="395352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300" name="Google Shape;2844;p30"/>
              <p:cNvGrpSpPr/>
              <p:nvPr/>
            </p:nvGrpSpPr>
            <p:grpSpPr>
              <a:xfrm>
                <a:off x="-178560" y="4355640"/>
                <a:ext cx="9465120" cy="799920"/>
                <a:chOff x="-178560" y="4355640"/>
                <a:chExt cx="9465120" cy="799920"/>
              </a:xfrm>
            </p:grpSpPr>
            <p:cxnSp>
              <p:nvCxnSpPr>
                <p:cNvPr id="301" name="Google Shape;2845;p30"/>
                <p:cNvCxnSpPr/>
                <p:nvPr/>
              </p:nvCxnSpPr>
              <p:spPr>
                <a:xfrm>
                  <a:off x="-178560" y="4355640"/>
                  <a:ext cx="946548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02" name="Google Shape;2846;p30"/>
                <p:cNvCxnSpPr/>
                <p:nvPr/>
              </p:nvCxnSpPr>
              <p:spPr>
                <a:xfrm>
                  <a:off x="-178560" y="4755600"/>
                  <a:ext cx="938916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03" name="Google Shape;2847;p30"/>
                <p:cNvCxnSpPr/>
                <p:nvPr/>
              </p:nvCxnSpPr>
              <p:spPr>
                <a:xfrm>
                  <a:off x="-178560" y="5155560"/>
                  <a:ext cx="938916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</p:grpSp>
      </p:grpSp>
      <p:grpSp>
        <p:nvGrpSpPr>
          <p:cNvPr id="304" name="Google Shape;2848;p30"/>
          <p:cNvGrpSpPr/>
          <p:nvPr/>
        </p:nvGrpSpPr>
        <p:grpSpPr>
          <a:xfrm>
            <a:off x="-1440" y="-20520"/>
            <a:ext cx="9144000" cy="5169960"/>
            <a:chOff x="-1440" y="-20520"/>
            <a:chExt cx="9144000" cy="5169960"/>
          </a:xfrm>
        </p:grpSpPr>
        <p:sp>
          <p:nvSpPr>
            <p:cNvPr id="305" name="Google Shape;2849;p30"/>
            <p:cNvSpPr/>
            <p:nvPr/>
          </p:nvSpPr>
          <p:spPr>
            <a:xfrm>
              <a:off x="7950600" y="1171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6" name="Google Shape;2850;p30"/>
            <p:cNvSpPr/>
            <p:nvPr/>
          </p:nvSpPr>
          <p:spPr>
            <a:xfrm>
              <a:off x="834804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7" name="Google Shape;2851;p30"/>
            <p:cNvSpPr/>
            <p:nvPr/>
          </p:nvSpPr>
          <p:spPr>
            <a:xfrm>
              <a:off x="8348040" y="1171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" name="Google Shape;2852;p30"/>
            <p:cNvSpPr/>
            <p:nvPr/>
          </p:nvSpPr>
          <p:spPr>
            <a:xfrm>
              <a:off x="8348040" y="15688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9" name="Google Shape;2853;p30"/>
            <p:cNvSpPr/>
            <p:nvPr/>
          </p:nvSpPr>
          <p:spPr>
            <a:xfrm>
              <a:off x="8348040" y="19666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0" name="Google Shape;2854;p30"/>
            <p:cNvSpPr/>
            <p:nvPr/>
          </p:nvSpPr>
          <p:spPr>
            <a:xfrm>
              <a:off x="874548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1" name="Google Shape;2855;p30"/>
            <p:cNvSpPr/>
            <p:nvPr/>
          </p:nvSpPr>
          <p:spPr>
            <a:xfrm>
              <a:off x="8745480" y="1171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2" name="Google Shape;2856;p30"/>
            <p:cNvSpPr/>
            <p:nvPr/>
          </p:nvSpPr>
          <p:spPr>
            <a:xfrm>
              <a:off x="8745480" y="15688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3" name="Google Shape;2857;p30"/>
            <p:cNvSpPr/>
            <p:nvPr/>
          </p:nvSpPr>
          <p:spPr>
            <a:xfrm>
              <a:off x="874548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4" name="Google Shape;2858;p30"/>
            <p:cNvSpPr/>
            <p:nvPr/>
          </p:nvSpPr>
          <p:spPr>
            <a:xfrm>
              <a:off x="874548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5" name="Google Shape;2859;p30"/>
            <p:cNvSpPr/>
            <p:nvPr/>
          </p:nvSpPr>
          <p:spPr>
            <a:xfrm>
              <a:off x="8348040" y="35560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" name="Google Shape;2860;p30"/>
            <p:cNvSpPr/>
            <p:nvPr/>
          </p:nvSpPr>
          <p:spPr>
            <a:xfrm>
              <a:off x="8348040" y="43509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" name="Google Shape;2861;p30"/>
            <p:cNvSpPr/>
            <p:nvPr/>
          </p:nvSpPr>
          <p:spPr>
            <a:xfrm>
              <a:off x="8745480" y="31582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8" name="Google Shape;2862;p30"/>
            <p:cNvSpPr/>
            <p:nvPr/>
          </p:nvSpPr>
          <p:spPr>
            <a:xfrm>
              <a:off x="8745480" y="35560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9" name="Google Shape;2863;p30"/>
            <p:cNvSpPr/>
            <p:nvPr/>
          </p:nvSpPr>
          <p:spPr>
            <a:xfrm>
              <a:off x="8745480" y="395352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0" name="Google Shape;2864;p30"/>
            <p:cNvSpPr/>
            <p:nvPr/>
          </p:nvSpPr>
          <p:spPr>
            <a:xfrm>
              <a:off x="8745480" y="43509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1" name="Google Shape;2865;p30"/>
            <p:cNvSpPr/>
            <p:nvPr/>
          </p:nvSpPr>
          <p:spPr>
            <a:xfrm>
              <a:off x="-144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2" name="Google Shape;2866;p30"/>
            <p:cNvSpPr/>
            <p:nvPr/>
          </p:nvSpPr>
          <p:spPr>
            <a:xfrm>
              <a:off x="-1440" y="1171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3" name="Google Shape;2867;p30"/>
            <p:cNvSpPr/>
            <p:nvPr/>
          </p:nvSpPr>
          <p:spPr>
            <a:xfrm>
              <a:off x="-1440" y="15688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4" name="Google Shape;2868;p30"/>
            <p:cNvSpPr/>
            <p:nvPr/>
          </p:nvSpPr>
          <p:spPr>
            <a:xfrm>
              <a:off x="-144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5" name="Google Shape;2869;p30"/>
            <p:cNvSpPr/>
            <p:nvPr/>
          </p:nvSpPr>
          <p:spPr>
            <a:xfrm>
              <a:off x="-144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6" name="Google Shape;2870;p30"/>
            <p:cNvSpPr/>
            <p:nvPr/>
          </p:nvSpPr>
          <p:spPr>
            <a:xfrm>
              <a:off x="3960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7" name="Google Shape;2871;p30"/>
            <p:cNvSpPr/>
            <p:nvPr/>
          </p:nvSpPr>
          <p:spPr>
            <a:xfrm>
              <a:off x="39600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8" name="Google Shape;2872;p30"/>
            <p:cNvSpPr/>
            <p:nvPr/>
          </p:nvSpPr>
          <p:spPr>
            <a:xfrm>
              <a:off x="7938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9" name="Google Shape;2873;p30"/>
            <p:cNvSpPr/>
            <p:nvPr/>
          </p:nvSpPr>
          <p:spPr>
            <a:xfrm>
              <a:off x="119124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0" name="Google Shape;2874;p30"/>
            <p:cNvSpPr/>
            <p:nvPr/>
          </p:nvSpPr>
          <p:spPr>
            <a:xfrm>
              <a:off x="396000" y="196416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1" name="Google Shape;2875;p30"/>
            <p:cNvSpPr/>
            <p:nvPr/>
          </p:nvSpPr>
          <p:spPr>
            <a:xfrm>
              <a:off x="-1440" y="31582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2" name="Google Shape;2876;p30"/>
            <p:cNvSpPr/>
            <p:nvPr/>
          </p:nvSpPr>
          <p:spPr>
            <a:xfrm>
              <a:off x="-1440" y="276084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3" name="Google Shape;2877;p30"/>
            <p:cNvSpPr/>
            <p:nvPr/>
          </p:nvSpPr>
          <p:spPr>
            <a:xfrm>
              <a:off x="-1440" y="395352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4" name="Google Shape;2878;p30"/>
            <p:cNvSpPr/>
            <p:nvPr/>
          </p:nvSpPr>
          <p:spPr>
            <a:xfrm>
              <a:off x="-1440" y="43509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5" name="Google Shape;2879;p30"/>
            <p:cNvSpPr/>
            <p:nvPr/>
          </p:nvSpPr>
          <p:spPr>
            <a:xfrm>
              <a:off x="396000" y="355824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6" name="Google Shape;2880;p30"/>
            <p:cNvSpPr/>
            <p:nvPr/>
          </p:nvSpPr>
          <p:spPr>
            <a:xfrm>
              <a:off x="357696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7" name="Google Shape;2881;p30"/>
            <p:cNvSpPr/>
            <p:nvPr/>
          </p:nvSpPr>
          <p:spPr>
            <a:xfrm>
              <a:off x="397440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8" name="Google Shape;2882;p30"/>
            <p:cNvSpPr/>
            <p:nvPr/>
          </p:nvSpPr>
          <p:spPr>
            <a:xfrm>
              <a:off x="4372200" y="4362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9" name="Google Shape;2883;p30"/>
            <p:cNvSpPr/>
            <p:nvPr/>
          </p:nvSpPr>
          <p:spPr>
            <a:xfrm>
              <a:off x="437220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0" name="Google Shape;2884;p30"/>
            <p:cNvSpPr/>
            <p:nvPr/>
          </p:nvSpPr>
          <p:spPr>
            <a:xfrm>
              <a:off x="3974400" y="4362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1" name="Google Shape;2885;p30"/>
            <p:cNvSpPr/>
            <p:nvPr/>
          </p:nvSpPr>
          <p:spPr>
            <a:xfrm>
              <a:off x="4769640" y="4362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2" name="Google Shape;2886;p30"/>
            <p:cNvSpPr/>
            <p:nvPr/>
          </p:nvSpPr>
          <p:spPr>
            <a:xfrm>
              <a:off x="516708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3" name="Google Shape;2887;p30"/>
            <p:cNvSpPr/>
            <p:nvPr/>
          </p:nvSpPr>
          <p:spPr>
            <a:xfrm>
              <a:off x="556488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515;p7"/>
          <p:cNvGrpSpPr/>
          <p:nvPr/>
        </p:nvGrpSpPr>
        <p:grpSpPr>
          <a:xfrm>
            <a:off x="-180720" y="-69480"/>
            <a:ext cx="9467280" cy="5295600"/>
            <a:chOff x="-180720" y="-69480"/>
            <a:chExt cx="9467280" cy="5295600"/>
          </a:xfrm>
        </p:grpSpPr>
        <p:grpSp>
          <p:nvGrpSpPr>
            <p:cNvPr id="345" name="Google Shape;516;p7"/>
            <p:cNvGrpSpPr/>
            <p:nvPr/>
          </p:nvGrpSpPr>
          <p:grpSpPr>
            <a:xfrm>
              <a:off x="395280" y="-69480"/>
              <a:ext cx="8751240" cy="5295600"/>
              <a:chOff x="395280" y="-69480"/>
              <a:chExt cx="8751240" cy="5295600"/>
            </a:xfrm>
          </p:grpSpPr>
          <p:cxnSp>
            <p:nvCxnSpPr>
              <p:cNvPr id="346" name="Google Shape;517;p7"/>
              <p:cNvCxnSpPr/>
              <p:nvPr/>
            </p:nvCxnSpPr>
            <p:spPr>
              <a:xfrm>
                <a:off x="395280" y="-6948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347" name="Google Shape;518;p7"/>
              <p:cNvCxnSpPr/>
              <p:nvPr/>
            </p:nvCxnSpPr>
            <p:spPr>
              <a:xfrm>
                <a:off x="793080" y="-6840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348" name="Google Shape;519;p7"/>
              <p:cNvCxnSpPr/>
              <p:nvPr/>
            </p:nvCxnSpPr>
            <p:spPr>
              <a:xfrm>
                <a:off x="1188360" y="-66960"/>
                <a:ext cx="360" cy="529344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349" name="Google Shape;520;p7"/>
              <p:cNvCxnSpPr/>
              <p:nvPr/>
            </p:nvCxnSpPr>
            <p:spPr>
              <a:xfrm>
                <a:off x="1588320" y="-6840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350" name="Google Shape;521;p7"/>
              <p:cNvCxnSpPr/>
              <p:nvPr/>
            </p:nvCxnSpPr>
            <p:spPr>
              <a:xfrm>
                <a:off x="1986120" y="-68400"/>
                <a:ext cx="360" cy="529272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351" name="Google Shape;522;p7"/>
              <p:cNvCxnSpPr/>
              <p:nvPr/>
            </p:nvCxnSpPr>
            <p:spPr>
              <a:xfrm>
                <a:off x="2383920" y="-69480"/>
                <a:ext cx="360" cy="529596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352" name="Google Shape;523;p7"/>
              <p:cNvCxnSpPr/>
              <p:nvPr/>
            </p:nvCxnSpPr>
            <p:spPr>
              <a:xfrm>
                <a:off x="2781360" y="-6948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grpSp>
            <p:nvGrpSpPr>
              <p:cNvPr id="353" name="Google Shape;524;p7"/>
              <p:cNvGrpSpPr/>
              <p:nvPr/>
            </p:nvGrpSpPr>
            <p:grpSpPr>
              <a:xfrm>
                <a:off x="3180240" y="-69480"/>
                <a:ext cx="2386080" cy="5294520"/>
                <a:chOff x="3180240" y="-69480"/>
                <a:chExt cx="2386080" cy="5294520"/>
              </a:xfrm>
            </p:grpSpPr>
            <p:cxnSp>
              <p:nvCxnSpPr>
                <p:cNvPr id="354" name="Google Shape;525;p7"/>
                <p:cNvCxnSpPr/>
                <p:nvPr/>
              </p:nvCxnSpPr>
              <p:spPr>
                <a:xfrm>
                  <a:off x="3180240" y="-68400"/>
                  <a:ext cx="360" cy="5293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55" name="Google Shape;526;p7"/>
                <p:cNvCxnSpPr/>
                <p:nvPr/>
              </p:nvCxnSpPr>
              <p:spPr>
                <a:xfrm>
                  <a:off x="3578040" y="-68400"/>
                  <a:ext cx="360" cy="5292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56" name="Google Shape;527;p7"/>
                <p:cNvCxnSpPr/>
                <p:nvPr/>
              </p:nvCxnSpPr>
              <p:spPr>
                <a:xfrm>
                  <a:off x="3973320" y="-658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57" name="Google Shape;528;p7"/>
                <p:cNvCxnSpPr/>
                <p:nvPr/>
              </p:nvCxnSpPr>
              <p:spPr>
                <a:xfrm>
                  <a:off x="4370760" y="-41040"/>
                  <a:ext cx="360" cy="5257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58" name="Google Shape;529;p7"/>
                <p:cNvCxnSpPr/>
                <p:nvPr/>
              </p:nvCxnSpPr>
              <p:spPr>
                <a:xfrm>
                  <a:off x="4373280" y="-69480"/>
                  <a:ext cx="360" cy="5257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59" name="Google Shape;530;p7"/>
                <p:cNvCxnSpPr/>
                <p:nvPr/>
              </p:nvCxnSpPr>
              <p:spPr>
                <a:xfrm>
                  <a:off x="4771080" y="-65880"/>
                  <a:ext cx="360" cy="528912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60" name="Google Shape;531;p7"/>
                <p:cNvCxnSpPr/>
                <p:nvPr/>
              </p:nvCxnSpPr>
              <p:spPr>
                <a:xfrm>
                  <a:off x="5168520" y="-694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61" name="Google Shape;532;p7"/>
                <p:cNvCxnSpPr/>
                <p:nvPr/>
              </p:nvCxnSpPr>
              <p:spPr>
                <a:xfrm>
                  <a:off x="5566320" y="-694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362" name="Google Shape;533;p7"/>
              <p:cNvGrpSpPr/>
              <p:nvPr/>
            </p:nvGrpSpPr>
            <p:grpSpPr>
              <a:xfrm>
                <a:off x="5962680" y="-69480"/>
                <a:ext cx="2386080" cy="5290920"/>
                <a:chOff x="5962680" y="-69480"/>
                <a:chExt cx="2386080" cy="5290920"/>
              </a:xfrm>
            </p:grpSpPr>
            <p:cxnSp>
              <p:nvCxnSpPr>
                <p:cNvPr id="363" name="Google Shape;534;p7"/>
                <p:cNvCxnSpPr/>
                <p:nvPr/>
              </p:nvCxnSpPr>
              <p:spPr>
                <a:xfrm>
                  <a:off x="5962680" y="-66960"/>
                  <a:ext cx="360" cy="52887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64" name="Google Shape;535;p7"/>
                <p:cNvCxnSpPr/>
                <p:nvPr/>
              </p:nvCxnSpPr>
              <p:spPr>
                <a:xfrm>
                  <a:off x="6360480" y="-694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65" name="Google Shape;536;p7"/>
                <p:cNvCxnSpPr/>
                <p:nvPr/>
              </p:nvCxnSpPr>
              <p:spPr>
                <a:xfrm>
                  <a:off x="6755760" y="-41040"/>
                  <a:ext cx="360" cy="526032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66" name="Google Shape;537;p7"/>
                <p:cNvCxnSpPr/>
                <p:nvPr/>
              </p:nvCxnSpPr>
              <p:spPr>
                <a:xfrm>
                  <a:off x="7153560" y="-41040"/>
                  <a:ext cx="360" cy="5257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67" name="Google Shape;538;p7"/>
                <p:cNvCxnSpPr/>
                <p:nvPr/>
              </p:nvCxnSpPr>
              <p:spPr>
                <a:xfrm>
                  <a:off x="7155720" y="-41040"/>
                  <a:ext cx="360" cy="5229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68" name="Google Shape;539;p7"/>
                <p:cNvCxnSpPr/>
                <p:nvPr/>
              </p:nvCxnSpPr>
              <p:spPr>
                <a:xfrm>
                  <a:off x="7553520" y="-50400"/>
                  <a:ext cx="360" cy="526968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69" name="Google Shape;540;p7"/>
                <p:cNvCxnSpPr/>
                <p:nvPr/>
              </p:nvCxnSpPr>
              <p:spPr>
                <a:xfrm>
                  <a:off x="7950960" y="-69480"/>
                  <a:ext cx="360" cy="528768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70" name="Google Shape;541;p7"/>
                <p:cNvCxnSpPr/>
                <p:nvPr/>
              </p:nvCxnSpPr>
              <p:spPr>
                <a:xfrm>
                  <a:off x="8348760" y="-69480"/>
                  <a:ext cx="360" cy="528768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371" name="Google Shape;542;p7"/>
              <p:cNvGrpSpPr/>
              <p:nvPr/>
            </p:nvGrpSpPr>
            <p:grpSpPr>
              <a:xfrm>
                <a:off x="8748720" y="-68400"/>
                <a:ext cx="397800" cy="5286240"/>
                <a:chOff x="8748720" y="-68400"/>
                <a:chExt cx="397800" cy="5286240"/>
              </a:xfrm>
            </p:grpSpPr>
            <p:cxnSp>
              <p:nvCxnSpPr>
                <p:cNvPr id="372" name="Google Shape;543;p7"/>
                <p:cNvCxnSpPr/>
                <p:nvPr/>
              </p:nvCxnSpPr>
              <p:spPr>
                <a:xfrm>
                  <a:off x="8748720" y="-68400"/>
                  <a:ext cx="360" cy="52844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73" name="Google Shape;544;p7"/>
                <p:cNvCxnSpPr/>
                <p:nvPr/>
              </p:nvCxnSpPr>
              <p:spPr>
                <a:xfrm>
                  <a:off x="9146520" y="-68400"/>
                  <a:ext cx="360" cy="52866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</p:grpSp>
        <p:grpSp>
          <p:nvGrpSpPr>
            <p:cNvPr id="374" name="Google Shape;545;p7"/>
            <p:cNvGrpSpPr/>
            <p:nvPr/>
          </p:nvGrpSpPr>
          <p:grpSpPr>
            <a:xfrm>
              <a:off x="-180720" y="379080"/>
              <a:ext cx="9467280" cy="4776480"/>
              <a:chOff x="-180720" y="379080"/>
              <a:chExt cx="9467280" cy="4776480"/>
            </a:xfrm>
          </p:grpSpPr>
          <p:grpSp>
            <p:nvGrpSpPr>
              <p:cNvPr id="375" name="Google Shape;546;p7"/>
              <p:cNvGrpSpPr/>
              <p:nvPr/>
            </p:nvGrpSpPr>
            <p:grpSpPr>
              <a:xfrm>
                <a:off x="-180720" y="379080"/>
                <a:ext cx="9388440" cy="1590120"/>
                <a:chOff x="-180720" y="379080"/>
                <a:chExt cx="9388440" cy="1590120"/>
              </a:xfrm>
            </p:grpSpPr>
            <p:cxnSp>
              <p:nvCxnSpPr>
                <p:cNvPr id="376" name="Google Shape;547;p7"/>
                <p:cNvCxnSpPr/>
                <p:nvPr/>
              </p:nvCxnSpPr>
              <p:spPr>
                <a:xfrm>
                  <a:off x="-180720" y="37908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77" name="Google Shape;548;p7"/>
                <p:cNvCxnSpPr/>
                <p:nvPr/>
              </p:nvCxnSpPr>
              <p:spPr>
                <a:xfrm>
                  <a:off x="-180720" y="77904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78" name="Google Shape;549;p7"/>
                <p:cNvCxnSpPr/>
                <p:nvPr/>
              </p:nvCxnSpPr>
              <p:spPr>
                <a:xfrm>
                  <a:off x="-180720" y="117900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79" name="Google Shape;550;p7"/>
                <p:cNvCxnSpPr/>
                <p:nvPr/>
              </p:nvCxnSpPr>
              <p:spPr>
                <a:xfrm>
                  <a:off x="-180720" y="157284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80" name="Google Shape;551;p7"/>
                <p:cNvCxnSpPr/>
                <p:nvPr/>
              </p:nvCxnSpPr>
              <p:spPr>
                <a:xfrm>
                  <a:off x="-180720" y="196920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381" name="Google Shape;552;p7"/>
              <p:cNvGrpSpPr/>
              <p:nvPr/>
            </p:nvGrpSpPr>
            <p:grpSpPr>
              <a:xfrm>
                <a:off x="-180720" y="2363040"/>
                <a:ext cx="9390600" cy="1590480"/>
                <a:chOff x="-180720" y="2363040"/>
                <a:chExt cx="9390600" cy="1590480"/>
              </a:xfrm>
            </p:grpSpPr>
            <p:cxnSp>
              <p:nvCxnSpPr>
                <p:cNvPr id="382" name="Google Shape;553;p7"/>
                <p:cNvCxnSpPr/>
                <p:nvPr/>
              </p:nvCxnSpPr>
              <p:spPr>
                <a:xfrm>
                  <a:off x="-180720" y="2363040"/>
                  <a:ext cx="939096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83" name="Google Shape;554;p7"/>
                <p:cNvCxnSpPr/>
                <p:nvPr/>
              </p:nvCxnSpPr>
              <p:spPr>
                <a:xfrm>
                  <a:off x="-180720" y="276300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84" name="Google Shape;555;p7"/>
                <p:cNvCxnSpPr/>
                <p:nvPr/>
              </p:nvCxnSpPr>
              <p:spPr>
                <a:xfrm>
                  <a:off x="-180720" y="316296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85" name="Google Shape;556;p7"/>
                <p:cNvCxnSpPr/>
                <p:nvPr/>
              </p:nvCxnSpPr>
              <p:spPr>
                <a:xfrm>
                  <a:off x="-180720" y="355716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86" name="Google Shape;557;p7"/>
                <p:cNvCxnSpPr/>
                <p:nvPr/>
              </p:nvCxnSpPr>
              <p:spPr>
                <a:xfrm>
                  <a:off x="-180720" y="395352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387" name="Google Shape;558;p7"/>
              <p:cNvGrpSpPr/>
              <p:nvPr/>
            </p:nvGrpSpPr>
            <p:grpSpPr>
              <a:xfrm>
                <a:off x="-178560" y="4355640"/>
                <a:ext cx="9465120" cy="799920"/>
                <a:chOff x="-178560" y="4355640"/>
                <a:chExt cx="9465120" cy="799920"/>
              </a:xfrm>
            </p:grpSpPr>
            <p:cxnSp>
              <p:nvCxnSpPr>
                <p:cNvPr id="388" name="Google Shape;559;p7"/>
                <p:cNvCxnSpPr/>
                <p:nvPr/>
              </p:nvCxnSpPr>
              <p:spPr>
                <a:xfrm>
                  <a:off x="-178560" y="4355640"/>
                  <a:ext cx="946548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89" name="Google Shape;560;p7"/>
                <p:cNvCxnSpPr/>
                <p:nvPr/>
              </p:nvCxnSpPr>
              <p:spPr>
                <a:xfrm>
                  <a:off x="-178560" y="4755600"/>
                  <a:ext cx="938916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390" name="Google Shape;561;p7"/>
                <p:cNvCxnSpPr/>
                <p:nvPr/>
              </p:nvCxnSpPr>
              <p:spPr>
                <a:xfrm>
                  <a:off x="-178560" y="5155560"/>
                  <a:ext cx="938916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</p:grpSp>
      </p:grpSp>
      <p:grpSp>
        <p:nvGrpSpPr>
          <p:cNvPr id="391" name="Google Shape;562;p7"/>
          <p:cNvGrpSpPr/>
          <p:nvPr/>
        </p:nvGrpSpPr>
        <p:grpSpPr>
          <a:xfrm>
            <a:off x="-1440" y="4752360"/>
            <a:ext cx="3975480" cy="397080"/>
            <a:chOff x="-1440" y="4752360"/>
            <a:chExt cx="3975480" cy="397080"/>
          </a:xfrm>
        </p:grpSpPr>
        <p:sp>
          <p:nvSpPr>
            <p:cNvPr id="392" name="Google Shape;563;p7"/>
            <p:cNvSpPr/>
            <p:nvPr/>
          </p:nvSpPr>
          <p:spPr>
            <a:xfrm>
              <a:off x="-144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3" name="Google Shape;564;p7"/>
            <p:cNvSpPr/>
            <p:nvPr/>
          </p:nvSpPr>
          <p:spPr>
            <a:xfrm>
              <a:off x="39600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4" name="Google Shape;565;p7"/>
            <p:cNvSpPr/>
            <p:nvPr/>
          </p:nvSpPr>
          <p:spPr>
            <a:xfrm>
              <a:off x="79380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5" name="Google Shape;566;p7"/>
            <p:cNvSpPr/>
            <p:nvPr/>
          </p:nvSpPr>
          <p:spPr>
            <a:xfrm>
              <a:off x="198216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6" name="Google Shape;567;p7"/>
            <p:cNvSpPr/>
            <p:nvPr/>
          </p:nvSpPr>
          <p:spPr>
            <a:xfrm>
              <a:off x="158436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7" name="Google Shape;568;p7"/>
            <p:cNvSpPr/>
            <p:nvPr/>
          </p:nvSpPr>
          <p:spPr>
            <a:xfrm>
              <a:off x="237960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8" name="Google Shape;569;p7"/>
            <p:cNvSpPr/>
            <p:nvPr/>
          </p:nvSpPr>
          <p:spPr>
            <a:xfrm>
              <a:off x="278172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9" name="Google Shape;570;p7"/>
            <p:cNvSpPr/>
            <p:nvPr/>
          </p:nvSpPr>
          <p:spPr>
            <a:xfrm>
              <a:off x="317916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0" name="Google Shape;571;p7"/>
            <p:cNvSpPr/>
            <p:nvPr/>
          </p:nvSpPr>
          <p:spPr>
            <a:xfrm>
              <a:off x="357696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01" name="Google Shape;572;p7"/>
          <p:cNvGrpSpPr/>
          <p:nvPr/>
        </p:nvGrpSpPr>
        <p:grpSpPr>
          <a:xfrm>
            <a:off x="-1440" y="-20520"/>
            <a:ext cx="4372920" cy="396360"/>
            <a:chOff x="-1440" y="-20520"/>
            <a:chExt cx="4372920" cy="396360"/>
          </a:xfrm>
        </p:grpSpPr>
        <p:sp>
          <p:nvSpPr>
            <p:cNvPr id="402" name="Google Shape;573;p7"/>
            <p:cNvSpPr/>
            <p:nvPr/>
          </p:nvSpPr>
          <p:spPr>
            <a:xfrm>
              <a:off x="-144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3" name="Google Shape;574;p7"/>
            <p:cNvSpPr/>
            <p:nvPr/>
          </p:nvSpPr>
          <p:spPr>
            <a:xfrm>
              <a:off x="3960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4" name="Google Shape;575;p7"/>
            <p:cNvSpPr/>
            <p:nvPr/>
          </p:nvSpPr>
          <p:spPr>
            <a:xfrm>
              <a:off x="7938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5" name="Google Shape;576;p7"/>
            <p:cNvSpPr/>
            <p:nvPr/>
          </p:nvSpPr>
          <p:spPr>
            <a:xfrm>
              <a:off x="158436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6" name="Google Shape;577;p7"/>
            <p:cNvSpPr/>
            <p:nvPr/>
          </p:nvSpPr>
          <p:spPr>
            <a:xfrm>
              <a:off x="198216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7" name="Google Shape;578;p7"/>
            <p:cNvSpPr/>
            <p:nvPr/>
          </p:nvSpPr>
          <p:spPr>
            <a:xfrm>
              <a:off x="278172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8" name="Google Shape;579;p7"/>
            <p:cNvSpPr/>
            <p:nvPr/>
          </p:nvSpPr>
          <p:spPr>
            <a:xfrm>
              <a:off x="317916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9" name="Google Shape;580;p7"/>
            <p:cNvSpPr/>
            <p:nvPr/>
          </p:nvSpPr>
          <p:spPr>
            <a:xfrm>
              <a:off x="357696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0" name="Google Shape;581;p7"/>
            <p:cNvSpPr/>
            <p:nvPr/>
          </p:nvSpPr>
          <p:spPr>
            <a:xfrm>
              <a:off x="39744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411" name="Google Shape;582;p7"/>
          <p:cNvGrpSpPr/>
          <p:nvPr/>
        </p:nvGrpSpPr>
        <p:grpSpPr>
          <a:xfrm>
            <a:off x="7552800" y="3556080"/>
            <a:ext cx="1589760" cy="1593360"/>
            <a:chOff x="7552800" y="3556080"/>
            <a:chExt cx="1589760" cy="1593360"/>
          </a:xfrm>
        </p:grpSpPr>
        <p:sp>
          <p:nvSpPr>
            <p:cNvPr id="412" name="Google Shape;583;p7"/>
            <p:cNvSpPr/>
            <p:nvPr/>
          </p:nvSpPr>
          <p:spPr>
            <a:xfrm>
              <a:off x="755280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3" name="Google Shape;584;p7"/>
            <p:cNvSpPr/>
            <p:nvPr/>
          </p:nvSpPr>
          <p:spPr>
            <a:xfrm>
              <a:off x="7950600" y="43534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4" name="Google Shape;585;p7"/>
            <p:cNvSpPr/>
            <p:nvPr/>
          </p:nvSpPr>
          <p:spPr>
            <a:xfrm>
              <a:off x="795060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5" name="Google Shape;586;p7"/>
            <p:cNvSpPr/>
            <p:nvPr/>
          </p:nvSpPr>
          <p:spPr>
            <a:xfrm>
              <a:off x="8348040" y="395352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6" name="Google Shape;587;p7"/>
            <p:cNvSpPr/>
            <p:nvPr/>
          </p:nvSpPr>
          <p:spPr>
            <a:xfrm>
              <a:off x="834804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7" name="Google Shape;588;p7"/>
            <p:cNvSpPr/>
            <p:nvPr/>
          </p:nvSpPr>
          <p:spPr>
            <a:xfrm>
              <a:off x="8745480" y="35560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8" name="Google Shape;589;p7"/>
            <p:cNvSpPr/>
            <p:nvPr/>
          </p:nvSpPr>
          <p:spPr>
            <a:xfrm>
              <a:off x="8745480" y="43534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9" name="Google Shape;590;p7"/>
            <p:cNvSpPr/>
            <p:nvPr/>
          </p:nvSpPr>
          <p:spPr>
            <a:xfrm>
              <a:off x="874548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4832280" y="321120"/>
            <a:ext cx="36115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4819680" y="1467000"/>
            <a:ext cx="3611520" cy="280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4983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594;p8"/>
          <p:cNvGrpSpPr/>
          <p:nvPr/>
        </p:nvGrpSpPr>
        <p:grpSpPr>
          <a:xfrm>
            <a:off x="-180720" y="-69480"/>
            <a:ext cx="9467280" cy="5295600"/>
            <a:chOff x="-180720" y="-69480"/>
            <a:chExt cx="9467280" cy="5295600"/>
          </a:xfrm>
        </p:grpSpPr>
        <p:grpSp>
          <p:nvGrpSpPr>
            <p:cNvPr id="423" name="Google Shape;595;p8"/>
            <p:cNvGrpSpPr/>
            <p:nvPr/>
          </p:nvGrpSpPr>
          <p:grpSpPr>
            <a:xfrm>
              <a:off x="395280" y="-69480"/>
              <a:ext cx="8751240" cy="5295600"/>
              <a:chOff x="395280" y="-69480"/>
              <a:chExt cx="8751240" cy="5295600"/>
            </a:xfrm>
          </p:grpSpPr>
          <p:cxnSp>
            <p:nvCxnSpPr>
              <p:cNvPr id="424" name="Google Shape;596;p8"/>
              <p:cNvCxnSpPr/>
              <p:nvPr/>
            </p:nvCxnSpPr>
            <p:spPr>
              <a:xfrm>
                <a:off x="395280" y="-6948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425" name="Google Shape;597;p8"/>
              <p:cNvCxnSpPr/>
              <p:nvPr/>
            </p:nvCxnSpPr>
            <p:spPr>
              <a:xfrm>
                <a:off x="793080" y="-6840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426" name="Google Shape;598;p8"/>
              <p:cNvCxnSpPr/>
              <p:nvPr/>
            </p:nvCxnSpPr>
            <p:spPr>
              <a:xfrm>
                <a:off x="1188360" y="-66960"/>
                <a:ext cx="360" cy="529344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427" name="Google Shape;599;p8"/>
              <p:cNvCxnSpPr/>
              <p:nvPr/>
            </p:nvCxnSpPr>
            <p:spPr>
              <a:xfrm>
                <a:off x="1588320" y="-6840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428" name="Google Shape;600;p8"/>
              <p:cNvCxnSpPr/>
              <p:nvPr/>
            </p:nvCxnSpPr>
            <p:spPr>
              <a:xfrm>
                <a:off x="1986120" y="-68400"/>
                <a:ext cx="360" cy="529272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429" name="Google Shape;601;p8"/>
              <p:cNvCxnSpPr/>
              <p:nvPr/>
            </p:nvCxnSpPr>
            <p:spPr>
              <a:xfrm>
                <a:off x="2383920" y="-69480"/>
                <a:ext cx="360" cy="529596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430" name="Google Shape;602;p8"/>
              <p:cNvCxnSpPr/>
              <p:nvPr/>
            </p:nvCxnSpPr>
            <p:spPr>
              <a:xfrm>
                <a:off x="2781360" y="-6948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grpSp>
            <p:nvGrpSpPr>
              <p:cNvPr id="431" name="Google Shape;603;p8"/>
              <p:cNvGrpSpPr/>
              <p:nvPr/>
            </p:nvGrpSpPr>
            <p:grpSpPr>
              <a:xfrm>
                <a:off x="3180240" y="-69480"/>
                <a:ext cx="2386080" cy="5294520"/>
                <a:chOff x="3180240" y="-69480"/>
                <a:chExt cx="2386080" cy="5294520"/>
              </a:xfrm>
            </p:grpSpPr>
            <p:cxnSp>
              <p:nvCxnSpPr>
                <p:cNvPr id="432" name="Google Shape;604;p8"/>
                <p:cNvCxnSpPr/>
                <p:nvPr/>
              </p:nvCxnSpPr>
              <p:spPr>
                <a:xfrm>
                  <a:off x="3180240" y="-68400"/>
                  <a:ext cx="360" cy="5293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33" name="Google Shape;605;p8"/>
                <p:cNvCxnSpPr/>
                <p:nvPr/>
              </p:nvCxnSpPr>
              <p:spPr>
                <a:xfrm>
                  <a:off x="3578040" y="-68400"/>
                  <a:ext cx="360" cy="5292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34" name="Google Shape;606;p8"/>
                <p:cNvCxnSpPr/>
                <p:nvPr/>
              </p:nvCxnSpPr>
              <p:spPr>
                <a:xfrm>
                  <a:off x="3973320" y="-658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35" name="Google Shape;607;p8"/>
                <p:cNvCxnSpPr/>
                <p:nvPr/>
              </p:nvCxnSpPr>
              <p:spPr>
                <a:xfrm>
                  <a:off x="4370760" y="-41040"/>
                  <a:ext cx="360" cy="5257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36" name="Google Shape;608;p8"/>
                <p:cNvCxnSpPr/>
                <p:nvPr/>
              </p:nvCxnSpPr>
              <p:spPr>
                <a:xfrm>
                  <a:off x="4373280" y="-69480"/>
                  <a:ext cx="360" cy="5257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37" name="Google Shape;609;p8"/>
                <p:cNvCxnSpPr/>
                <p:nvPr/>
              </p:nvCxnSpPr>
              <p:spPr>
                <a:xfrm>
                  <a:off x="4771080" y="-65880"/>
                  <a:ext cx="360" cy="528912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38" name="Google Shape;610;p8"/>
                <p:cNvCxnSpPr/>
                <p:nvPr/>
              </p:nvCxnSpPr>
              <p:spPr>
                <a:xfrm>
                  <a:off x="5168520" y="-694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39" name="Google Shape;611;p8"/>
                <p:cNvCxnSpPr/>
                <p:nvPr/>
              </p:nvCxnSpPr>
              <p:spPr>
                <a:xfrm>
                  <a:off x="5566320" y="-694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440" name="Google Shape;612;p8"/>
              <p:cNvGrpSpPr/>
              <p:nvPr/>
            </p:nvGrpSpPr>
            <p:grpSpPr>
              <a:xfrm>
                <a:off x="5962680" y="-69480"/>
                <a:ext cx="2386080" cy="5290920"/>
                <a:chOff x="5962680" y="-69480"/>
                <a:chExt cx="2386080" cy="5290920"/>
              </a:xfrm>
            </p:grpSpPr>
            <p:cxnSp>
              <p:nvCxnSpPr>
                <p:cNvPr id="441" name="Google Shape;613;p8"/>
                <p:cNvCxnSpPr/>
                <p:nvPr/>
              </p:nvCxnSpPr>
              <p:spPr>
                <a:xfrm>
                  <a:off x="5962680" y="-66960"/>
                  <a:ext cx="360" cy="52887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42" name="Google Shape;614;p8"/>
                <p:cNvCxnSpPr/>
                <p:nvPr/>
              </p:nvCxnSpPr>
              <p:spPr>
                <a:xfrm>
                  <a:off x="6360480" y="-694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43" name="Google Shape;615;p8"/>
                <p:cNvCxnSpPr/>
                <p:nvPr/>
              </p:nvCxnSpPr>
              <p:spPr>
                <a:xfrm>
                  <a:off x="6755760" y="-41040"/>
                  <a:ext cx="360" cy="526032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44" name="Google Shape;616;p8"/>
                <p:cNvCxnSpPr/>
                <p:nvPr/>
              </p:nvCxnSpPr>
              <p:spPr>
                <a:xfrm>
                  <a:off x="7153560" y="-41040"/>
                  <a:ext cx="360" cy="5257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45" name="Google Shape;617;p8"/>
                <p:cNvCxnSpPr/>
                <p:nvPr/>
              </p:nvCxnSpPr>
              <p:spPr>
                <a:xfrm>
                  <a:off x="7155720" y="-41040"/>
                  <a:ext cx="360" cy="5229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46" name="Google Shape;618;p8"/>
                <p:cNvCxnSpPr/>
                <p:nvPr/>
              </p:nvCxnSpPr>
              <p:spPr>
                <a:xfrm>
                  <a:off x="7553520" y="-50400"/>
                  <a:ext cx="360" cy="526968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47" name="Google Shape;619;p8"/>
                <p:cNvCxnSpPr/>
                <p:nvPr/>
              </p:nvCxnSpPr>
              <p:spPr>
                <a:xfrm>
                  <a:off x="7950960" y="-69480"/>
                  <a:ext cx="360" cy="528768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48" name="Google Shape;620;p8"/>
                <p:cNvCxnSpPr/>
                <p:nvPr/>
              </p:nvCxnSpPr>
              <p:spPr>
                <a:xfrm>
                  <a:off x="8348760" y="-69480"/>
                  <a:ext cx="360" cy="528768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449" name="Google Shape;621;p8"/>
              <p:cNvGrpSpPr/>
              <p:nvPr/>
            </p:nvGrpSpPr>
            <p:grpSpPr>
              <a:xfrm>
                <a:off x="8748720" y="-68400"/>
                <a:ext cx="397800" cy="5286240"/>
                <a:chOff x="8748720" y="-68400"/>
                <a:chExt cx="397800" cy="5286240"/>
              </a:xfrm>
            </p:grpSpPr>
            <p:cxnSp>
              <p:nvCxnSpPr>
                <p:cNvPr id="450" name="Google Shape;622;p8"/>
                <p:cNvCxnSpPr/>
                <p:nvPr/>
              </p:nvCxnSpPr>
              <p:spPr>
                <a:xfrm>
                  <a:off x="8748720" y="-68400"/>
                  <a:ext cx="360" cy="52844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51" name="Google Shape;623;p8"/>
                <p:cNvCxnSpPr/>
                <p:nvPr/>
              </p:nvCxnSpPr>
              <p:spPr>
                <a:xfrm>
                  <a:off x="9146520" y="-68400"/>
                  <a:ext cx="360" cy="52866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</p:grpSp>
        <p:grpSp>
          <p:nvGrpSpPr>
            <p:cNvPr id="452" name="Google Shape;624;p8"/>
            <p:cNvGrpSpPr/>
            <p:nvPr/>
          </p:nvGrpSpPr>
          <p:grpSpPr>
            <a:xfrm>
              <a:off x="-180720" y="379080"/>
              <a:ext cx="9467280" cy="4776480"/>
              <a:chOff x="-180720" y="379080"/>
              <a:chExt cx="9467280" cy="4776480"/>
            </a:xfrm>
          </p:grpSpPr>
          <p:grpSp>
            <p:nvGrpSpPr>
              <p:cNvPr id="453" name="Google Shape;625;p8"/>
              <p:cNvGrpSpPr/>
              <p:nvPr/>
            </p:nvGrpSpPr>
            <p:grpSpPr>
              <a:xfrm>
                <a:off x="-180720" y="379080"/>
                <a:ext cx="9388440" cy="1590120"/>
                <a:chOff x="-180720" y="379080"/>
                <a:chExt cx="9388440" cy="1590120"/>
              </a:xfrm>
            </p:grpSpPr>
            <p:cxnSp>
              <p:nvCxnSpPr>
                <p:cNvPr id="454" name="Google Shape;626;p8"/>
                <p:cNvCxnSpPr/>
                <p:nvPr/>
              </p:nvCxnSpPr>
              <p:spPr>
                <a:xfrm>
                  <a:off x="-180720" y="37908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55" name="Google Shape;627;p8"/>
                <p:cNvCxnSpPr/>
                <p:nvPr/>
              </p:nvCxnSpPr>
              <p:spPr>
                <a:xfrm>
                  <a:off x="-180720" y="77904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56" name="Google Shape;628;p8"/>
                <p:cNvCxnSpPr/>
                <p:nvPr/>
              </p:nvCxnSpPr>
              <p:spPr>
                <a:xfrm>
                  <a:off x="-180720" y="117900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57" name="Google Shape;629;p8"/>
                <p:cNvCxnSpPr/>
                <p:nvPr/>
              </p:nvCxnSpPr>
              <p:spPr>
                <a:xfrm>
                  <a:off x="-180720" y="157284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58" name="Google Shape;630;p8"/>
                <p:cNvCxnSpPr/>
                <p:nvPr/>
              </p:nvCxnSpPr>
              <p:spPr>
                <a:xfrm>
                  <a:off x="-180720" y="196920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459" name="Google Shape;631;p8"/>
              <p:cNvGrpSpPr/>
              <p:nvPr/>
            </p:nvGrpSpPr>
            <p:grpSpPr>
              <a:xfrm>
                <a:off x="-180720" y="2363040"/>
                <a:ext cx="9390600" cy="1590480"/>
                <a:chOff x="-180720" y="2363040"/>
                <a:chExt cx="9390600" cy="1590480"/>
              </a:xfrm>
            </p:grpSpPr>
            <p:cxnSp>
              <p:nvCxnSpPr>
                <p:cNvPr id="460" name="Google Shape;632;p8"/>
                <p:cNvCxnSpPr/>
                <p:nvPr/>
              </p:nvCxnSpPr>
              <p:spPr>
                <a:xfrm>
                  <a:off x="-180720" y="2363040"/>
                  <a:ext cx="939096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61" name="Google Shape;633;p8"/>
                <p:cNvCxnSpPr/>
                <p:nvPr/>
              </p:nvCxnSpPr>
              <p:spPr>
                <a:xfrm>
                  <a:off x="-180720" y="276300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62" name="Google Shape;634;p8"/>
                <p:cNvCxnSpPr/>
                <p:nvPr/>
              </p:nvCxnSpPr>
              <p:spPr>
                <a:xfrm>
                  <a:off x="-180720" y="316296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63" name="Google Shape;635;p8"/>
                <p:cNvCxnSpPr/>
                <p:nvPr/>
              </p:nvCxnSpPr>
              <p:spPr>
                <a:xfrm>
                  <a:off x="-180720" y="355716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64" name="Google Shape;636;p8"/>
                <p:cNvCxnSpPr/>
                <p:nvPr/>
              </p:nvCxnSpPr>
              <p:spPr>
                <a:xfrm>
                  <a:off x="-180720" y="395352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465" name="Google Shape;637;p8"/>
              <p:cNvGrpSpPr/>
              <p:nvPr/>
            </p:nvGrpSpPr>
            <p:grpSpPr>
              <a:xfrm>
                <a:off x="-178560" y="4355640"/>
                <a:ext cx="9465120" cy="799920"/>
                <a:chOff x="-178560" y="4355640"/>
                <a:chExt cx="9465120" cy="799920"/>
              </a:xfrm>
            </p:grpSpPr>
            <p:cxnSp>
              <p:nvCxnSpPr>
                <p:cNvPr id="466" name="Google Shape;638;p8"/>
                <p:cNvCxnSpPr/>
                <p:nvPr/>
              </p:nvCxnSpPr>
              <p:spPr>
                <a:xfrm>
                  <a:off x="-178560" y="4355640"/>
                  <a:ext cx="946548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67" name="Google Shape;639;p8"/>
                <p:cNvCxnSpPr/>
                <p:nvPr/>
              </p:nvCxnSpPr>
              <p:spPr>
                <a:xfrm>
                  <a:off x="-178560" y="4755600"/>
                  <a:ext cx="938916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468" name="Google Shape;640;p8"/>
                <p:cNvCxnSpPr/>
                <p:nvPr/>
              </p:nvCxnSpPr>
              <p:spPr>
                <a:xfrm>
                  <a:off x="-178560" y="5155560"/>
                  <a:ext cx="938916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</p:grpSp>
      </p:grpSp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747720" y="1334160"/>
            <a:ext cx="6734160" cy="247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470" name="Google Shape;642;p8"/>
          <p:cNvGrpSpPr/>
          <p:nvPr/>
        </p:nvGrpSpPr>
        <p:grpSpPr>
          <a:xfrm>
            <a:off x="-1440" y="-20520"/>
            <a:ext cx="9144000" cy="5169960"/>
            <a:chOff x="-1440" y="-20520"/>
            <a:chExt cx="9144000" cy="5169960"/>
          </a:xfrm>
        </p:grpSpPr>
        <p:sp>
          <p:nvSpPr>
            <p:cNvPr id="471" name="Google Shape;643;p8"/>
            <p:cNvSpPr/>
            <p:nvPr/>
          </p:nvSpPr>
          <p:spPr>
            <a:xfrm>
              <a:off x="3960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2" name="Google Shape;644;p8"/>
            <p:cNvSpPr/>
            <p:nvPr/>
          </p:nvSpPr>
          <p:spPr>
            <a:xfrm>
              <a:off x="-144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3" name="Google Shape;645;p8"/>
            <p:cNvSpPr/>
            <p:nvPr/>
          </p:nvSpPr>
          <p:spPr>
            <a:xfrm>
              <a:off x="7938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4" name="Google Shape;646;p8"/>
            <p:cNvSpPr/>
            <p:nvPr/>
          </p:nvSpPr>
          <p:spPr>
            <a:xfrm>
              <a:off x="119124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5" name="Google Shape;647;p8"/>
            <p:cNvSpPr/>
            <p:nvPr/>
          </p:nvSpPr>
          <p:spPr>
            <a:xfrm>
              <a:off x="158436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6" name="Google Shape;648;p8"/>
            <p:cNvSpPr/>
            <p:nvPr/>
          </p:nvSpPr>
          <p:spPr>
            <a:xfrm>
              <a:off x="158436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7" name="Google Shape;649;p8"/>
            <p:cNvSpPr/>
            <p:nvPr/>
          </p:nvSpPr>
          <p:spPr>
            <a:xfrm>
              <a:off x="198216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8" name="Google Shape;650;p8"/>
            <p:cNvSpPr/>
            <p:nvPr/>
          </p:nvSpPr>
          <p:spPr>
            <a:xfrm>
              <a:off x="198216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9" name="Google Shape;651;p8"/>
            <p:cNvSpPr/>
            <p:nvPr/>
          </p:nvSpPr>
          <p:spPr>
            <a:xfrm>
              <a:off x="23796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0" name="Google Shape;652;p8"/>
            <p:cNvSpPr/>
            <p:nvPr/>
          </p:nvSpPr>
          <p:spPr>
            <a:xfrm>
              <a:off x="237960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1" name="Google Shape;653;p8"/>
            <p:cNvSpPr/>
            <p:nvPr/>
          </p:nvSpPr>
          <p:spPr>
            <a:xfrm>
              <a:off x="278172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2" name="Google Shape;654;p8"/>
            <p:cNvSpPr/>
            <p:nvPr/>
          </p:nvSpPr>
          <p:spPr>
            <a:xfrm>
              <a:off x="278172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3" name="Google Shape;655;p8"/>
            <p:cNvSpPr/>
            <p:nvPr/>
          </p:nvSpPr>
          <p:spPr>
            <a:xfrm>
              <a:off x="317916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4" name="Google Shape;656;p8"/>
            <p:cNvSpPr/>
            <p:nvPr/>
          </p:nvSpPr>
          <p:spPr>
            <a:xfrm>
              <a:off x="357696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5" name="Google Shape;657;p8"/>
            <p:cNvSpPr/>
            <p:nvPr/>
          </p:nvSpPr>
          <p:spPr>
            <a:xfrm>
              <a:off x="397440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6" name="Google Shape;658;p8"/>
            <p:cNvSpPr/>
            <p:nvPr/>
          </p:nvSpPr>
          <p:spPr>
            <a:xfrm>
              <a:off x="43722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7" name="Google Shape;659;p8"/>
            <p:cNvSpPr/>
            <p:nvPr/>
          </p:nvSpPr>
          <p:spPr>
            <a:xfrm>
              <a:off x="437220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8" name="Google Shape;660;p8"/>
            <p:cNvSpPr/>
            <p:nvPr/>
          </p:nvSpPr>
          <p:spPr>
            <a:xfrm>
              <a:off x="476964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9" name="Google Shape;661;p8"/>
            <p:cNvSpPr/>
            <p:nvPr/>
          </p:nvSpPr>
          <p:spPr>
            <a:xfrm>
              <a:off x="476964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0" name="Google Shape;662;p8"/>
            <p:cNvSpPr/>
            <p:nvPr/>
          </p:nvSpPr>
          <p:spPr>
            <a:xfrm>
              <a:off x="516708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1" name="Google Shape;663;p8"/>
            <p:cNvSpPr/>
            <p:nvPr/>
          </p:nvSpPr>
          <p:spPr>
            <a:xfrm>
              <a:off x="516708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2" name="Google Shape;664;p8"/>
            <p:cNvSpPr/>
            <p:nvPr/>
          </p:nvSpPr>
          <p:spPr>
            <a:xfrm>
              <a:off x="556488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3" name="Google Shape;665;p8"/>
            <p:cNvSpPr/>
            <p:nvPr/>
          </p:nvSpPr>
          <p:spPr>
            <a:xfrm>
              <a:off x="596232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4" name="Google Shape;666;p8"/>
            <p:cNvSpPr/>
            <p:nvPr/>
          </p:nvSpPr>
          <p:spPr>
            <a:xfrm>
              <a:off x="636012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5" name="Google Shape;667;p8"/>
            <p:cNvSpPr/>
            <p:nvPr/>
          </p:nvSpPr>
          <p:spPr>
            <a:xfrm>
              <a:off x="675756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6" name="Google Shape;668;p8"/>
            <p:cNvSpPr/>
            <p:nvPr/>
          </p:nvSpPr>
          <p:spPr>
            <a:xfrm>
              <a:off x="715536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7" name="Google Shape;669;p8"/>
            <p:cNvSpPr/>
            <p:nvPr/>
          </p:nvSpPr>
          <p:spPr>
            <a:xfrm>
              <a:off x="715536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8" name="Google Shape;670;p8"/>
            <p:cNvSpPr/>
            <p:nvPr/>
          </p:nvSpPr>
          <p:spPr>
            <a:xfrm>
              <a:off x="755280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9" name="Google Shape;671;p8"/>
            <p:cNvSpPr/>
            <p:nvPr/>
          </p:nvSpPr>
          <p:spPr>
            <a:xfrm>
              <a:off x="795060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0" name="Google Shape;672;p8"/>
            <p:cNvSpPr/>
            <p:nvPr/>
          </p:nvSpPr>
          <p:spPr>
            <a:xfrm>
              <a:off x="834804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1" name="Google Shape;673;p8"/>
            <p:cNvSpPr/>
            <p:nvPr/>
          </p:nvSpPr>
          <p:spPr>
            <a:xfrm>
              <a:off x="834804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2" name="Google Shape;674;p8"/>
            <p:cNvSpPr/>
            <p:nvPr/>
          </p:nvSpPr>
          <p:spPr>
            <a:xfrm>
              <a:off x="8745480" y="1171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3" name="Google Shape;675;p8"/>
            <p:cNvSpPr/>
            <p:nvPr/>
          </p:nvSpPr>
          <p:spPr>
            <a:xfrm>
              <a:off x="8745480" y="15688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4" name="Google Shape;676;p8"/>
            <p:cNvSpPr/>
            <p:nvPr/>
          </p:nvSpPr>
          <p:spPr>
            <a:xfrm>
              <a:off x="874548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5" name="Google Shape;677;p8"/>
            <p:cNvSpPr/>
            <p:nvPr/>
          </p:nvSpPr>
          <p:spPr>
            <a:xfrm>
              <a:off x="5167080" y="43606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6" name="Google Shape;678;p8"/>
            <p:cNvSpPr/>
            <p:nvPr/>
          </p:nvSpPr>
          <p:spPr>
            <a:xfrm>
              <a:off x="5167080" y="4749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7" name="Google Shape;679;p8"/>
            <p:cNvSpPr/>
            <p:nvPr/>
          </p:nvSpPr>
          <p:spPr>
            <a:xfrm>
              <a:off x="5564880" y="43606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8" name="Google Shape;680;p8"/>
            <p:cNvSpPr/>
            <p:nvPr/>
          </p:nvSpPr>
          <p:spPr>
            <a:xfrm>
              <a:off x="5564880" y="4749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9" name="Google Shape;681;p8"/>
            <p:cNvSpPr/>
            <p:nvPr/>
          </p:nvSpPr>
          <p:spPr>
            <a:xfrm>
              <a:off x="5962320" y="43606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0" name="Google Shape;682;p8"/>
            <p:cNvSpPr/>
            <p:nvPr/>
          </p:nvSpPr>
          <p:spPr>
            <a:xfrm>
              <a:off x="5962320" y="4749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1" name="Google Shape;683;p8"/>
            <p:cNvSpPr/>
            <p:nvPr/>
          </p:nvSpPr>
          <p:spPr>
            <a:xfrm>
              <a:off x="6360120" y="4749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2" name="Google Shape;684;p8"/>
            <p:cNvSpPr/>
            <p:nvPr/>
          </p:nvSpPr>
          <p:spPr>
            <a:xfrm>
              <a:off x="7552800" y="43606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3" name="Google Shape;685;p8"/>
            <p:cNvSpPr/>
            <p:nvPr/>
          </p:nvSpPr>
          <p:spPr>
            <a:xfrm>
              <a:off x="7950600" y="4749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4" name="Google Shape;686;p8"/>
            <p:cNvSpPr/>
            <p:nvPr/>
          </p:nvSpPr>
          <p:spPr>
            <a:xfrm>
              <a:off x="8348040" y="3168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5" name="Google Shape;687;p8"/>
            <p:cNvSpPr/>
            <p:nvPr/>
          </p:nvSpPr>
          <p:spPr>
            <a:xfrm>
              <a:off x="8348040" y="23734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6" name="Google Shape;688;p8"/>
            <p:cNvSpPr/>
            <p:nvPr/>
          </p:nvSpPr>
          <p:spPr>
            <a:xfrm>
              <a:off x="8348040" y="27702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7" name="Google Shape;689;p8"/>
            <p:cNvSpPr/>
            <p:nvPr/>
          </p:nvSpPr>
          <p:spPr>
            <a:xfrm>
              <a:off x="8348040" y="3565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8" name="Google Shape;690;p8"/>
            <p:cNvSpPr/>
            <p:nvPr/>
          </p:nvSpPr>
          <p:spPr>
            <a:xfrm>
              <a:off x="8348040" y="39628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9" name="Google Shape;691;p8"/>
            <p:cNvSpPr/>
            <p:nvPr/>
          </p:nvSpPr>
          <p:spPr>
            <a:xfrm>
              <a:off x="8745480" y="3168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0" name="Google Shape;692;p8"/>
            <p:cNvSpPr/>
            <p:nvPr/>
          </p:nvSpPr>
          <p:spPr>
            <a:xfrm>
              <a:off x="8745480" y="23734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1" name="Google Shape;693;p8"/>
            <p:cNvSpPr/>
            <p:nvPr/>
          </p:nvSpPr>
          <p:spPr>
            <a:xfrm>
              <a:off x="8745480" y="27702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2" name="Google Shape;694;p8"/>
            <p:cNvSpPr/>
            <p:nvPr/>
          </p:nvSpPr>
          <p:spPr>
            <a:xfrm>
              <a:off x="8745480" y="3565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3" name="Google Shape;695;p8"/>
            <p:cNvSpPr/>
            <p:nvPr/>
          </p:nvSpPr>
          <p:spPr>
            <a:xfrm>
              <a:off x="8745480" y="39628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4" name="Google Shape;696;p8"/>
            <p:cNvSpPr/>
            <p:nvPr/>
          </p:nvSpPr>
          <p:spPr>
            <a:xfrm>
              <a:off x="4769640" y="43606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5" name="Google Shape;697;p8"/>
            <p:cNvSpPr/>
            <p:nvPr/>
          </p:nvSpPr>
          <p:spPr>
            <a:xfrm>
              <a:off x="8348040" y="43606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6" name="Google Shape;698;p8"/>
            <p:cNvSpPr/>
            <p:nvPr/>
          </p:nvSpPr>
          <p:spPr>
            <a:xfrm>
              <a:off x="8348040" y="4749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7" name="Google Shape;699;p8"/>
            <p:cNvSpPr/>
            <p:nvPr/>
          </p:nvSpPr>
          <p:spPr>
            <a:xfrm>
              <a:off x="8745480" y="43606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8" name="Google Shape;700;p8"/>
            <p:cNvSpPr/>
            <p:nvPr/>
          </p:nvSpPr>
          <p:spPr>
            <a:xfrm>
              <a:off x="8745480" y="4749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9" name="Google Shape;701;p8"/>
            <p:cNvSpPr/>
            <p:nvPr/>
          </p:nvSpPr>
          <p:spPr>
            <a:xfrm>
              <a:off x="4372200" y="43606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30" name="Google Shape;702;p8"/>
            <p:cNvSpPr/>
            <p:nvPr/>
          </p:nvSpPr>
          <p:spPr>
            <a:xfrm>
              <a:off x="-1440" y="4362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31" name="Google Shape;703;p8"/>
            <p:cNvSpPr/>
            <p:nvPr/>
          </p:nvSpPr>
          <p:spPr>
            <a:xfrm>
              <a:off x="396000" y="4362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32" name="Google Shape;704;p8"/>
            <p:cNvSpPr/>
            <p:nvPr/>
          </p:nvSpPr>
          <p:spPr>
            <a:xfrm>
              <a:off x="793800" y="4362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33" name="Google Shape;705;p8"/>
            <p:cNvSpPr/>
            <p:nvPr/>
          </p:nvSpPr>
          <p:spPr>
            <a:xfrm>
              <a:off x="79380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34" name="Google Shape;706;p8"/>
            <p:cNvSpPr/>
            <p:nvPr/>
          </p:nvSpPr>
          <p:spPr>
            <a:xfrm>
              <a:off x="1191240" y="4362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35" name="Google Shape;707;p8"/>
            <p:cNvSpPr/>
            <p:nvPr/>
          </p:nvSpPr>
          <p:spPr>
            <a:xfrm>
              <a:off x="119124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36" name="Google Shape;708;p8"/>
            <p:cNvSpPr/>
            <p:nvPr/>
          </p:nvSpPr>
          <p:spPr>
            <a:xfrm>
              <a:off x="1584360" y="4362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710;p9"/>
          <p:cNvGrpSpPr/>
          <p:nvPr/>
        </p:nvGrpSpPr>
        <p:grpSpPr>
          <a:xfrm>
            <a:off x="-180720" y="-69480"/>
            <a:ext cx="9467280" cy="5295600"/>
            <a:chOff x="-180720" y="-69480"/>
            <a:chExt cx="9467280" cy="5295600"/>
          </a:xfrm>
        </p:grpSpPr>
        <p:grpSp>
          <p:nvGrpSpPr>
            <p:cNvPr id="539" name="Google Shape;711;p9"/>
            <p:cNvGrpSpPr/>
            <p:nvPr/>
          </p:nvGrpSpPr>
          <p:grpSpPr>
            <a:xfrm>
              <a:off x="395280" y="-69480"/>
              <a:ext cx="8751240" cy="5295600"/>
              <a:chOff x="395280" y="-69480"/>
              <a:chExt cx="8751240" cy="5295600"/>
            </a:xfrm>
          </p:grpSpPr>
          <p:cxnSp>
            <p:nvCxnSpPr>
              <p:cNvPr id="540" name="Google Shape;712;p9"/>
              <p:cNvCxnSpPr/>
              <p:nvPr/>
            </p:nvCxnSpPr>
            <p:spPr>
              <a:xfrm>
                <a:off x="395280" y="-6948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541" name="Google Shape;713;p9"/>
              <p:cNvCxnSpPr/>
              <p:nvPr/>
            </p:nvCxnSpPr>
            <p:spPr>
              <a:xfrm>
                <a:off x="793080" y="-6840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542" name="Google Shape;714;p9"/>
              <p:cNvCxnSpPr/>
              <p:nvPr/>
            </p:nvCxnSpPr>
            <p:spPr>
              <a:xfrm>
                <a:off x="1188360" y="-66960"/>
                <a:ext cx="360" cy="529344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543" name="Google Shape;715;p9"/>
              <p:cNvCxnSpPr/>
              <p:nvPr/>
            </p:nvCxnSpPr>
            <p:spPr>
              <a:xfrm>
                <a:off x="1588320" y="-6840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544" name="Google Shape;716;p9"/>
              <p:cNvCxnSpPr/>
              <p:nvPr/>
            </p:nvCxnSpPr>
            <p:spPr>
              <a:xfrm>
                <a:off x="1986120" y="-68400"/>
                <a:ext cx="360" cy="529272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545" name="Google Shape;717;p9"/>
              <p:cNvCxnSpPr/>
              <p:nvPr/>
            </p:nvCxnSpPr>
            <p:spPr>
              <a:xfrm>
                <a:off x="2383920" y="-69480"/>
                <a:ext cx="360" cy="529596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546" name="Google Shape;718;p9"/>
              <p:cNvCxnSpPr/>
              <p:nvPr/>
            </p:nvCxnSpPr>
            <p:spPr>
              <a:xfrm>
                <a:off x="2781360" y="-6948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grpSp>
            <p:nvGrpSpPr>
              <p:cNvPr id="547" name="Google Shape;719;p9"/>
              <p:cNvGrpSpPr/>
              <p:nvPr/>
            </p:nvGrpSpPr>
            <p:grpSpPr>
              <a:xfrm>
                <a:off x="3180240" y="-69480"/>
                <a:ext cx="2386080" cy="5294520"/>
                <a:chOff x="3180240" y="-69480"/>
                <a:chExt cx="2386080" cy="5294520"/>
              </a:xfrm>
            </p:grpSpPr>
            <p:cxnSp>
              <p:nvCxnSpPr>
                <p:cNvPr id="548" name="Google Shape;720;p9"/>
                <p:cNvCxnSpPr/>
                <p:nvPr/>
              </p:nvCxnSpPr>
              <p:spPr>
                <a:xfrm>
                  <a:off x="3180240" y="-68400"/>
                  <a:ext cx="360" cy="5293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549" name="Google Shape;721;p9"/>
                <p:cNvCxnSpPr/>
                <p:nvPr/>
              </p:nvCxnSpPr>
              <p:spPr>
                <a:xfrm>
                  <a:off x="3578040" y="-68400"/>
                  <a:ext cx="360" cy="5292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550" name="Google Shape;722;p9"/>
                <p:cNvCxnSpPr/>
                <p:nvPr/>
              </p:nvCxnSpPr>
              <p:spPr>
                <a:xfrm>
                  <a:off x="3973320" y="-658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551" name="Google Shape;723;p9"/>
                <p:cNvCxnSpPr/>
                <p:nvPr/>
              </p:nvCxnSpPr>
              <p:spPr>
                <a:xfrm>
                  <a:off x="4370760" y="-41040"/>
                  <a:ext cx="360" cy="5257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552" name="Google Shape;724;p9"/>
                <p:cNvCxnSpPr/>
                <p:nvPr/>
              </p:nvCxnSpPr>
              <p:spPr>
                <a:xfrm>
                  <a:off x="4373280" y="-69480"/>
                  <a:ext cx="360" cy="5257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553" name="Google Shape;725;p9"/>
                <p:cNvCxnSpPr/>
                <p:nvPr/>
              </p:nvCxnSpPr>
              <p:spPr>
                <a:xfrm>
                  <a:off x="4771080" y="-65880"/>
                  <a:ext cx="360" cy="528912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554" name="Google Shape;726;p9"/>
                <p:cNvCxnSpPr/>
                <p:nvPr/>
              </p:nvCxnSpPr>
              <p:spPr>
                <a:xfrm>
                  <a:off x="5168520" y="-694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555" name="Google Shape;727;p9"/>
                <p:cNvCxnSpPr/>
                <p:nvPr/>
              </p:nvCxnSpPr>
              <p:spPr>
                <a:xfrm>
                  <a:off x="5566320" y="-694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556" name="Google Shape;728;p9"/>
              <p:cNvGrpSpPr/>
              <p:nvPr/>
            </p:nvGrpSpPr>
            <p:grpSpPr>
              <a:xfrm>
                <a:off x="5962680" y="-69480"/>
                <a:ext cx="2386080" cy="5290920"/>
                <a:chOff x="5962680" y="-69480"/>
                <a:chExt cx="2386080" cy="5290920"/>
              </a:xfrm>
            </p:grpSpPr>
            <p:cxnSp>
              <p:nvCxnSpPr>
                <p:cNvPr id="557" name="Google Shape;729;p9"/>
                <p:cNvCxnSpPr/>
                <p:nvPr/>
              </p:nvCxnSpPr>
              <p:spPr>
                <a:xfrm>
                  <a:off x="5962680" y="-66960"/>
                  <a:ext cx="360" cy="52887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558" name="Google Shape;730;p9"/>
                <p:cNvCxnSpPr/>
                <p:nvPr/>
              </p:nvCxnSpPr>
              <p:spPr>
                <a:xfrm>
                  <a:off x="6360480" y="-694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559" name="Google Shape;731;p9"/>
                <p:cNvCxnSpPr/>
                <p:nvPr/>
              </p:nvCxnSpPr>
              <p:spPr>
                <a:xfrm>
                  <a:off x="6755760" y="-41040"/>
                  <a:ext cx="360" cy="526032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560" name="Google Shape;732;p9"/>
                <p:cNvCxnSpPr/>
                <p:nvPr/>
              </p:nvCxnSpPr>
              <p:spPr>
                <a:xfrm>
                  <a:off x="7153560" y="-41040"/>
                  <a:ext cx="360" cy="5257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561" name="Google Shape;733;p9"/>
                <p:cNvCxnSpPr/>
                <p:nvPr/>
              </p:nvCxnSpPr>
              <p:spPr>
                <a:xfrm>
                  <a:off x="7155720" y="-41040"/>
                  <a:ext cx="360" cy="5229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562" name="Google Shape;734;p9"/>
                <p:cNvCxnSpPr/>
                <p:nvPr/>
              </p:nvCxnSpPr>
              <p:spPr>
                <a:xfrm>
                  <a:off x="7553520" y="-50400"/>
                  <a:ext cx="360" cy="526968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563" name="Google Shape;735;p9"/>
                <p:cNvCxnSpPr/>
                <p:nvPr/>
              </p:nvCxnSpPr>
              <p:spPr>
                <a:xfrm>
                  <a:off x="7950960" y="-69480"/>
                  <a:ext cx="360" cy="528768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564" name="Google Shape;736;p9"/>
                <p:cNvCxnSpPr/>
                <p:nvPr/>
              </p:nvCxnSpPr>
              <p:spPr>
                <a:xfrm>
                  <a:off x="8348760" y="-69480"/>
                  <a:ext cx="360" cy="528768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565" name="Google Shape;737;p9"/>
              <p:cNvGrpSpPr/>
              <p:nvPr/>
            </p:nvGrpSpPr>
            <p:grpSpPr>
              <a:xfrm>
                <a:off x="8748720" y="-68400"/>
                <a:ext cx="397800" cy="5286240"/>
                <a:chOff x="8748720" y="-68400"/>
                <a:chExt cx="397800" cy="5286240"/>
              </a:xfrm>
            </p:grpSpPr>
            <p:cxnSp>
              <p:nvCxnSpPr>
                <p:cNvPr id="566" name="Google Shape;738;p9"/>
                <p:cNvCxnSpPr/>
                <p:nvPr/>
              </p:nvCxnSpPr>
              <p:spPr>
                <a:xfrm>
                  <a:off x="8748720" y="-68400"/>
                  <a:ext cx="360" cy="52844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567" name="Google Shape;739;p9"/>
                <p:cNvCxnSpPr/>
                <p:nvPr/>
              </p:nvCxnSpPr>
              <p:spPr>
                <a:xfrm>
                  <a:off x="9146520" y="-68400"/>
                  <a:ext cx="360" cy="52866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</p:grpSp>
        <p:grpSp>
          <p:nvGrpSpPr>
            <p:cNvPr id="568" name="Google Shape;740;p9"/>
            <p:cNvGrpSpPr/>
            <p:nvPr/>
          </p:nvGrpSpPr>
          <p:grpSpPr>
            <a:xfrm>
              <a:off x="-180720" y="379080"/>
              <a:ext cx="9467280" cy="4776480"/>
              <a:chOff x="-180720" y="379080"/>
              <a:chExt cx="9467280" cy="4776480"/>
            </a:xfrm>
          </p:grpSpPr>
          <p:grpSp>
            <p:nvGrpSpPr>
              <p:cNvPr id="569" name="Google Shape;741;p9"/>
              <p:cNvGrpSpPr/>
              <p:nvPr/>
            </p:nvGrpSpPr>
            <p:grpSpPr>
              <a:xfrm>
                <a:off x="-180720" y="379080"/>
                <a:ext cx="9388440" cy="1590120"/>
                <a:chOff x="-180720" y="379080"/>
                <a:chExt cx="9388440" cy="1590120"/>
              </a:xfrm>
            </p:grpSpPr>
            <p:cxnSp>
              <p:nvCxnSpPr>
                <p:cNvPr id="570" name="Google Shape;742;p9"/>
                <p:cNvCxnSpPr/>
                <p:nvPr/>
              </p:nvCxnSpPr>
              <p:spPr>
                <a:xfrm>
                  <a:off x="-180720" y="37908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571" name="Google Shape;743;p9"/>
                <p:cNvCxnSpPr/>
                <p:nvPr/>
              </p:nvCxnSpPr>
              <p:spPr>
                <a:xfrm>
                  <a:off x="-180720" y="77904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572" name="Google Shape;744;p9"/>
                <p:cNvCxnSpPr/>
                <p:nvPr/>
              </p:nvCxnSpPr>
              <p:spPr>
                <a:xfrm>
                  <a:off x="-180720" y="117900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573" name="Google Shape;745;p9"/>
                <p:cNvCxnSpPr/>
                <p:nvPr/>
              </p:nvCxnSpPr>
              <p:spPr>
                <a:xfrm>
                  <a:off x="-180720" y="157284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574" name="Google Shape;746;p9"/>
                <p:cNvCxnSpPr/>
                <p:nvPr/>
              </p:nvCxnSpPr>
              <p:spPr>
                <a:xfrm>
                  <a:off x="-180720" y="196920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575" name="Google Shape;747;p9"/>
              <p:cNvGrpSpPr/>
              <p:nvPr/>
            </p:nvGrpSpPr>
            <p:grpSpPr>
              <a:xfrm>
                <a:off x="-180720" y="2363040"/>
                <a:ext cx="9390600" cy="1590480"/>
                <a:chOff x="-180720" y="2363040"/>
                <a:chExt cx="9390600" cy="1590480"/>
              </a:xfrm>
            </p:grpSpPr>
            <p:cxnSp>
              <p:nvCxnSpPr>
                <p:cNvPr id="576" name="Google Shape;748;p9"/>
                <p:cNvCxnSpPr/>
                <p:nvPr/>
              </p:nvCxnSpPr>
              <p:spPr>
                <a:xfrm>
                  <a:off x="-180720" y="2363040"/>
                  <a:ext cx="939096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577" name="Google Shape;749;p9"/>
                <p:cNvCxnSpPr/>
                <p:nvPr/>
              </p:nvCxnSpPr>
              <p:spPr>
                <a:xfrm>
                  <a:off x="-180720" y="276300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578" name="Google Shape;750;p9"/>
                <p:cNvCxnSpPr/>
                <p:nvPr/>
              </p:nvCxnSpPr>
              <p:spPr>
                <a:xfrm>
                  <a:off x="-180720" y="316296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579" name="Google Shape;751;p9"/>
                <p:cNvCxnSpPr/>
                <p:nvPr/>
              </p:nvCxnSpPr>
              <p:spPr>
                <a:xfrm>
                  <a:off x="-180720" y="355716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580" name="Google Shape;752;p9"/>
                <p:cNvCxnSpPr/>
                <p:nvPr/>
              </p:nvCxnSpPr>
              <p:spPr>
                <a:xfrm>
                  <a:off x="-180720" y="395352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581" name="Google Shape;753;p9"/>
              <p:cNvGrpSpPr/>
              <p:nvPr/>
            </p:nvGrpSpPr>
            <p:grpSpPr>
              <a:xfrm>
                <a:off x="-178560" y="4355640"/>
                <a:ext cx="9465120" cy="799920"/>
                <a:chOff x="-178560" y="4355640"/>
                <a:chExt cx="9465120" cy="799920"/>
              </a:xfrm>
            </p:grpSpPr>
            <p:cxnSp>
              <p:nvCxnSpPr>
                <p:cNvPr id="582" name="Google Shape;754;p9"/>
                <p:cNvCxnSpPr/>
                <p:nvPr/>
              </p:nvCxnSpPr>
              <p:spPr>
                <a:xfrm>
                  <a:off x="-178560" y="4355640"/>
                  <a:ext cx="946548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583" name="Google Shape;755;p9"/>
                <p:cNvCxnSpPr/>
                <p:nvPr/>
              </p:nvCxnSpPr>
              <p:spPr>
                <a:xfrm>
                  <a:off x="-178560" y="4755600"/>
                  <a:ext cx="938916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584" name="Google Shape;756;p9"/>
                <p:cNvCxnSpPr/>
                <p:nvPr/>
              </p:nvCxnSpPr>
              <p:spPr>
                <a:xfrm>
                  <a:off x="-178560" y="5155560"/>
                  <a:ext cx="938916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</p:grpSp>
      </p:grpSp>
      <p:grpSp>
        <p:nvGrpSpPr>
          <p:cNvPr id="585" name="Google Shape;757;p9"/>
          <p:cNvGrpSpPr/>
          <p:nvPr/>
        </p:nvGrpSpPr>
        <p:grpSpPr>
          <a:xfrm>
            <a:off x="-1440" y="-20520"/>
            <a:ext cx="3573000" cy="5169960"/>
            <a:chOff x="-1440" y="-20520"/>
            <a:chExt cx="3573000" cy="5169960"/>
          </a:xfrm>
        </p:grpSpPr>
        <p:sp>
          <p:nvSpPr>
            <p:cNvPr id="586" name="Google Shape;758;p9"/>
            <p:cNvSpPr/>
            <p:nvPr/>
          </p:nvSpPr>
          <p:spPr>
            <a:xfrm>
              <a:off x="-144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7" name="Google Shape;759;p9"/>
            <p:cNvSpPr/>
            <p:nvPr/>
          </p:nvSpPr>
          <p:spPr>
            <a:xfrm>
              <a:off x="-1440" y="31582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8" name="Google Shape;760;p9"/>
            <p:cNvSpPr/>
            <p:nvPr/>
          </p:nvSpPr>
          <p:spPr>
            <a:xfrm>
              <a:off x="-1440" y="236412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9" name="Google Shape;761;p9"/>
            <p:cNvSpPr/>
            <p:nvPr/>
          </p:nvSpPr>
          <p:spPr>
            <a:xfrm>
              <a:off x="-1440" y="35560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0" name="Google Shape;762;p9"/>
            <p:cNvSpPr/>
            <p:nvPr/>
          </p:nvSpPr>
          <p:spPr>
            <a:xfrm>
              <a:off x="-1440" y="395352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1" name="Google Shape;763;p9"/>
            <p:cNvSpPr/>
            <p:nvPr/>
          </p:nvSpPr>
          <p:spPr>
            <a:xfrm>
              <a:off x="-1440" y="19666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2" name="Google Shape;764;p9"/>
            <p:cNvSpPr/>
            <p:nvPr/>
          </p:nvSpPr>
          <p:spPr>
            <a:xfrm>
              <a:off x="-144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3" name="Google Shape;765;p9"/>
            <p:cNvSpPr/>
            <p:nvPr/>
          </p:nvSpPr>
          <p:spPr>
            <a:xfrm>
              <a:off x="-144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4" name="Google Shape;766;p9"/>
            <p:cNvSpPr/>
            <p:nvPr/>
          </p:nvSpPr>
          <p:spPr>
            <a:xfrm>
              <a:off x="-1440" y="43534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5" name="Google Shape;767;p9"/>
            <p:cNvSpPr/>
            <p:nvPr/>
          </p:nvSpPr>
          <p:spPr>
            <a:xfrm>
              <a:off x="39600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6" name="Google Shape;768;p9"/>
            <p:cNvSpPr/>
            <p:nvPr/>
          </p:nvSpPr>
          <p:spPr>
            <a:xfrm>
              <a:off x="396000" y="31582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7" name="Google Shape;769;p9"/>
            <p:cNvSpPr/>
            <p:nvPr/>
          </p:nvSpPr>
          <p:spPr>
            <a:xfrm>
              <a:off x="396000" y="236412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8" name="Google Shape;770;p9"/>
            <p:cNvSpPr/>
            <p:nvPr/>
          </p:nvSpPr>
          <p:spPr>
            <a:xfrm>
              <a:off x="396000" y="276084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9" name="Google Shape;771;p9"/>
            <p:cNvSpPr/>
            <p:nvPr/>
          </p:nvSpPr>
          <p:spPr>
            <a:xfrm>
              <a:off x="396000" y="1171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0" name="Google Shape;772;p9"/>
            <p:cNvSpPr/>
            <p:nvPr/>
          </p:nvSpPr>
          <p:spPr>
            <a:xfrm>
              <a:off x="396000" y="35560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1" name="Google Shape;773;p9"/>
            <p:cNvSpPr/>
            <p:nvPr/>
          </p:nvSpPr>
          <p:spPr>
            <a:xfrm>
              <a:off x="396000" y="395352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2" name="Google Shape;774;p9"/>
            <p:cNvSpPr/>
            <p:nvPr/>
          </p:nvSpPr>
          <p:spPr>
            <a:xfrm>
              <a:off x="396000" y="15688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3" name="Google Shape;775;p9"/>
            <p:cNvSpPr/>
            <p:nvPr/>
          </p:nvSpPr>
          <p:spPr>
            <a:xfrm>
              <a:off x="396000" y="19666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4" name="Google Shape;776;p9"/>
            <p:cNvSpPr/>
            <p:nvPr/>
          </p:nvSpPr>
          <p:spPr>
            <a:xfrm>
              <a:off x="3960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5" name="Google Shape;777;p9"/>
            <p:cNvSpPr/>
            <p:nvPr/>
          </p:nvSpPr>
          <p:spPr>
            <a:xfrm>
              <a:off x="39600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6" name="Google Shape;778;p9"/>
            <p:cNvSpPr/>
            <p:nvPr/>
          </p:nvSpPr>
          <p:spPr>
            <a:xfrm>
              <a:off x="396000" y="43534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7" name="Google Shape;779;p9"/>
            <p:cNvSpPr/>
            <p:nvPr/>
          </p:nvSpPr>
          <p:spPr>
            <a:xfrm>
              <a:off x="79380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8" name="Google Shape;780;p9"/>
            <p:cNvSpPr/>
            <p:nvPr/>
          </p:nvSpPr>
          <p:spPr>
            <a:xfrm>
              <a:off x="793800" y="1171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9" name="Google Shape;781;p9"/>
            <p:cNvSpPr/>
            <p:nvPr/>
          </p:nvSpPr>
          <p:spPr>
            <a:xfrm>
              <a:off x="793800" y="35560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0" name="Google Shape;782;p9"/>
            <p:cNvSpPr/>
            <p:nvPr/>
          </p:nvSpPr>
          <p:spPr>
            <a:xfrm>
              <a:off x="793800" y="395352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1" name="Google Shape;783;p9"/>
            <p:cNvSpPr/>
            <p:nvPr/>
          </p:nvSpPr>
          <p:spPr>
            <a:xfrm>
              <a:off x="793800" y="15688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2" name="Google Shape;784;p9"/>
            <p:cNvSpPr/>
            <p:nvPr/>
          </p:nvSpPr>
          <p:spPr>
            <a:xfrm>
              <a:off x="7938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3" name="Google Shape;785;p9"/>
            <p:cNvSpPr/>
            <p:nvPr/>
          </p:nvSpPr>
          <p:spPr>
            <a:xfrm>
              <a:off x="79380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4" name="Google Shape;786;p9"/>
            <p:cNvSpPr/>
            <p:nvPr/>
          </p:nvSpPr>
          <p:spPr>
            <a:xfrm>
              <a:off x="793800" y="43534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5" name="Google Shape;787;p9"/>
            <p:cNvSpPr/>
            <p:nvPr/>
          </p:nvSpPr>
          <p:spPr>
            <a:xfrm>
              <a:off x="119124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6" name="Google Shape;788;p9"/>
            <p:cNvSpPr/>
            <p:nvPr/>
          </p:nvSpPr>
          <p:spPr>
            <a:xfrm>
              <a:off x="1191240" y="395352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7" name="Google Shape;789;p9"/>
            <p:cNvSpPr/>
            <p:nvPr/>
          </p:nvSpPr>
          <p:spPr>
            <a:xfrm>
              <a:off x="119124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8" name="Google Shape;790;p9"/>
            <p:cNvSpPr/>
            <p:nvPr/>
          </p:nvSpPr>
          <p:spPr>
            <a:xfrm>
              <a:off x="119124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9" name="Google Shape;791;p9"/>
            <p:cNvSpPr/>
            <p:nvPr/>
          </p:nvSpPr>
          <p:spPr>
            <a:xfrm>
              <a:off x="1191240" y="43534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0" name="Google Shape;792;p9"/>
            <p:cNvSpPr/>
            <p:nvPr/>
          </p:nvSpPr>
          <p:spPr>
            <a:xfrm>
              <a:off x="158436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1" name="Google Shape;793;p9"/>
            <p:cNvSpPr/>
            <p:nvPr/>
          </p:nvSpPr>
          <p:spPr>
            <a:xfrm>
              <a:off x="1584360" y="43534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2" name="Google Shape;794;p9"/>
            <p:cNvSpPr/>
            <p:nvPr/>
          </p:nvSpPr>
          <p:spPr>
            <a:xfrm>
              <a:off x="198216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3" name="Google Shape;795;p9"/>
            <p:cNvSpPr/>
            <p:nvPr/>
          </p:nvSpPr>
          <p:spPr>
            <a:xfrm>
              <a:off x="39600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4" name="Google Shape;796;p9"/>
            <p:cNvSpPr/>
            <p:nvPr/>
          </p:nvSpPr>
          <p:spPr>
            <a:xfrm>
              <a:off x="79380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5" name="Google Shape;797;p9"/>
            <p:cNvSpPr/>
            <p:nvPr/>
          </p:nvSpPr>
          <p:spPr>
            <a:xfrm>
              <a:off x="119124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6" name="Google Shape;798;p9"/>
            <p:cNvSpPr/>
            <p:nvPr/>
          </p:nvSpPr>
          <p:spPr>
            <a:xfrm>
              <a:off x="158436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7" name="Google Shape;799;p9"/>
            <p:cNvSpPr/>
            <p:nvPr/>
          </p:nvSpPr>
          <p:spPr>
            <a:xfrm>
              <a:off x="198216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8" name="Google Shape;800;p9"/>
            <p:cNvSpPr/>
            <p:nvPr/>
          </p:nvSpPr>
          <p:spPr>
            <a:xfrm>
              <a:off x="237960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9" name="Google Shape;801;p9"/>
            <p:cNvSpPr/>
            <p:nvPr/>
          </p:nvSpPr>
          <p:spPr>
            <a:xfrm>
              <a:off x="277704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0" name="Google Shape;802;p9"/>
            <p:cNvSpPr/>
            <p:nvPr/>
          </p:nvSpPr>
          <p:spPr>
            <a:xfrm>
              <a:off x="317448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31" name="Google Shape;803;p9"/>
          <p:cNvGrpSpPr/>
          <p:nvPr/>
        </p:nvGrpSpPr>
        <p:grpSpPr>
          <a:xfrm>
            <a:off x="6360120" y="-20520"/>
            <a:ext cx="2782440" cy="5162760"/>
            <a:chOff x="6360120" y="-20520"/>
            <a:chExt cx="2782440" cy="5162760"/>
          </a:xfrm>
        </p:grpSpPr>
        <p:sp>
          <p:nvSpPr>
            <p:cNvPr id="632" name="Google Shape;804;p9"/>
            <p:cNvSpPr/>
            <p:nvPr/>
          </p:nvSpPr>
          <p:spPr>
            <a:xfrm>
              <a:off x="6360120" y="43534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3" name="Google Shape;805;p9"/>
            <p:cNvSpPr/>
            <p:nvPr/>
          </p:nvSpPr>
          <p:spPr>
            <a:xfrm>
              <a:off x="6757560" y="43534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4" name="Google Shape;806;p9"/>
            <p:cNvSpPr/>
            <p:nvPr/>
          </p:nvSpPr>
          <p:spPr>
            <a:xfrm>
              <a:off x="6757560" y="47451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5" name="Google Shape;807;p9"/>
            <p:cNvSpPr/>
            <p:nvPr/>
          </p:nvSpPr>
          <p:spPr>
            <a:xfrm>
              <a:off x="715536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6" name="Google Shape;808;p9"/>
            <p:cNvSpPr/>
            <p:nvPr/>
          </p:nvSpPr>
          <p:spPr>
            <a:xfrm>
              <a:off x="715536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7" name="Google Shape;809;p9"/>
            <p:cNvSpPr/>
            <p:nvPr/>
          </p:nvSpPr>
          <p:spPr>
            <a:xfrm>
              <a:off x="7155360" y="47451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8" name="Google Shape;810;p9"/>
            <p:cNvSpPr/>
            <p:nvPr/>
          </p:nvSpPr>
          <p:spPr>
            <a:xfrm>
              <a:off x="7552800" y="31582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9" name="Google Shape;811;p9"/>
            <p:cNvSpPr/>
            <p:nvPr/>
          </p:nvSpPr>
          <p:spPr>
            <a:xfrm>
              <a:off x="7552800" y="1171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40" name="Google Shape;812;p9"/>
            <p:cNvSpPr/>
            <p:nvPr/>
          </p:nvSpPr>
          <p:spPr>
            <a:xfrm>
              <a:off x="75528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41" name="Google Shape;813;p9"/>
            <p:cNvSpPr/>
            <p:nvPr/>
          </p:nvSpPr>
          <p:spPr>
            <a:xfrm>
              <a:off x="755280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42" name="Google Shape;814;p9"/>
            <p:cNvSpPr/>
            <p:nvPr/>
          </p:nvSpPr>
          <p:spPr>
            <a:xfrm>
              <a:off x="7552800" y="47451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43" name="Google Shape;815;p9"/>
            <p:cNvSpPr/>
            <p:nvPr/>
          </p:nvSpPr>
          <p:spPr>
            <a:xfrm>
              <a:off x="7950600" y="31582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44" name="Google Shape;816;p9"/>
            <p:cNvSpPr/>
            <p:nvPr/>
          </p:nvSpPr>
          <p:spPr>
            <a:xfrm>
              <a:off x="7950600" y="236412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45" name="Google Shape;817;p9"/>
            <p:cNvSpPr/>
            <p:nvPr/>
          </p:nvSpPr>
          <p:spPr>
            <a:xfrm>
              <a:off x="7950600" y="1171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46" name="Google Shape;818;p9"/>
            <p:cNvSpPr/>
            <p:nvPr/>
          </p:nvSpPr>
          <p:spPr>
            <a:xfrm>
              <a:off x="7950600" y="35560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47" name="Google Shape;819;p9"/>
            <p:cNvSpPr/>
            <p:nvPr/>
          </p:nvSpPr>
          <p:spPr>
            <a:xfrm>
              <a:off x="7950600" y="395352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48" name="Google Shape;820;p9"/>
            <p:cNvSpPr/>
            <p:nvPr/>
          </p:nvSpPr>
          <p:spPr>
            <a:xfrm>
              <a:off x="7950600" y="15688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49" name="Google Shape;821;p9"/>
            <p:cNvSpPr/>
            <p:nvPr/>
          </p:nvSpPr>
          <p:spPr>
            <a:xfrm>
              <a:off x="79506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50" name="Google Shape;822;p9"/>
            <p:cNvSpPr/>
            <p:nvPr/>
          </p:nvSpPr>
          <p:spPr>
            <a:xfrm>
              <a:off x="795060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51" name="Google Shape;823;p9"/>
            <p:cNvSpPr/>
            <p:nvPr/>
          </p:nvSpPr>
          <p:spPr>
            <a:xfrm>
              <a:off x="7950600" y="43534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52" name="Google Shape;824;p9"/>
            <p:cNvSpPr/>
            <p:nvPr/>
          </p:nvSpPr>
          <p:spPr>
            <a:xfrm>
              <a:off x="7950600" y="47451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53" name="Google Shape;825;p9"/>
            <p:cNvSpPr/>
            <p:nvPr/>
          </p:nvSpPr>
          <p:spPr>
            <a:xfrm>
              <a:off x="8348040" y="31582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54" name="Google Shape;826;p9"/>
            <p:cNvSpPr/>
            <p:nvPr/>
          </p:nvSpPr>
          <p:spPr>
            <a:xfrm>
              <a:off x="8348040" y="236412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55" name="Google Shape;827;p9"/>
            <p:cNvSpPr/>
            <p:nvPr/>
          </p:nvSpPr>
          <p:spPr>
            <a:xfrm>
              <a:off x="8348040" y="1171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56" name="Google Shape;828;p9"/>
            <p:cNvSpPr/>
            <p:nvPr/>
          </p:nvSpPr>
          <p:spPr>
            <a:xfrm>
              <a:off x="8348040" y="395352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57" name="Google Shape;829;p9"/>
            <p:cNvSpPr/>
            <p:nvPr/>
          </p:nvSpPr>
          <p:spPr>
            <a:xfrm>
              <a:off x="834804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58" name="Google Shape;830;p9"/>
            <p:cNvSpPr/>
            <p:nvPr/>
          </p:nvSpPr>
          <p:spPr>
            <a:xfrm>
              <a:off x="8348040" y="43534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59" name="Google Shape;831;p9"/>
            <p:cNvSpPr/>
            <p:nvPr/>
          </p:nvSpPr>
          <p:spPr>
            <a:xfrm>
              <a:off x="8348040" y="47451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0" name="Google Shape;832;p9"/>
            <p:cNvSpPr/>
            <p:nvPr/>
          </p:nvSpPr>
          <p:spPr>
            <a:xfrm>
              <a:off x="874548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1" name="Google Shape;833;p9"/>
            <p:cNvSpPr/>
            <p:nvPr/>
          </p:nvSpPr>
          <p:spPr>
            <a:xfrm>
              <a:off x="8745480" y="31582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2" name="Google Shape;834;p9"/>
            <p:cNvSpPr/>
            <p:nvPr/>
          </p:nvSpPr>
          <p:spPr>
            <a:xfrm>
              <a:off x="8745480" y="236412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3" name="Google Shape;835;p9"/>
            <p:cNvSpPr/>
            <p:nvPr/>
          </p:nvSpPr>
          <p:spPr>
            <a:xfrm>
              <a:off x="8745480" y="276084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4" name="Google Shape;836;p9"/>
            <p:cNvSpPr/>
            <p:nvPr/>
          </p:nvSpPr>
          <p:spPr>
            <a:xfrm>
              <a:off x="8745480" y="1171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5" name="Google Shape;837;p9"/>
            <p:cNvSpPr/>
            <p:nvPr/>
          </p:nvSpPr>
          <p:spPr>
            <a:xfrm>
              <a:off x="8745480" y="35560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6" name="Google Shape;838;p9"/>
            <p:cNvSpPr/>
            <p:nvPr/>
          </p:nvSpPr>
          <p:spPr>
            <a:xfrm>
              <a:off x="8745480" y="395352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7" name="Google Shape;839;p9"/>
            <p:cNvSpPr/>
            <p:nvPr/>
          </p:nvSpPr>
          <p:spPr>
            <a:xfrm>
              <a:off x="8745480" y="15688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8" name="Google Shape;840;p9"/>
            <p:cNvSpPr/>
            <p:nvPr/>
          </p:nvSpPr>
          <p:spPr>
            <a:xfrm>
              <a:off x="8745480" y="19666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9" name="Google Shape;841;p9"/>
            <p:cNvSpPr/>
            <p:nvPr/>
          </p:nvSpPr>
          <p:spPr>
            <a:xfrm>
              <a:off x="874548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70" name="Google Shape;842;p9"/>
            <p:cNvSpPr/>
            <p:nvPr/>
          </p:nvSpPr>
          <p:spPr>
            <a:xfrm>
              <a:off x="874548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71" name="Google Shape;843;p9"/>
            <p:cNvSpPr/>
            <p:nvPr/>
          </p:nvSpPr>
          <p:spPr>
            <a:xfrm>
              <a:off x="8745480" y="43534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72" name="Google Shape;844;p9"/>
            <p:cNvSpPr/>
            <p:nvPr/>
          </p:nvSpPr>
          <p:spPr>
            <a:xfrm>
              <a:off x="8745480" y="47451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673" name="PlaceHolder 1"/>
          <p:cNvSpPr>
            <a:spLocks noGrp="1"/>
          </p:cNvSpPr>
          <p:nvPr>
            <p:ph type="title"/>
          </p:nvPr>
        </p:nvSpPr>
        <p:spPr>
          <a:xfrm>
            <a:off x="1876320" y="999360"/>
            <a:ext cx="5391000" cy="141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907;p11"/>
          <p:cNvGrpSpPr/>
          <p:nvPr/>
        </p:nvGrpSpPr>
        <p:grpSpPr>
          <a:xfrm>
            <a:off x="-180720" y="-69480"/>
            <a:ext cx="9467280" cy="5295600"/>
            <a:chOff x="-180720" y="-69480"/>
            <a:chExt cx="9467280" cy="5295600"/>
          </a:xfrm>
        </p:grpSpPr>
        <p:grpSp>
          <p:nvGrpSpPr>
            <p:cNvPr id="676" name="Google Shape;908;p11"/>
            <p:cNvGrpSpPr/>
            <p:nvPr/>
          </p:nvGrpSpPr>
          <p:grpSpPr>
            <a:xfrm>
              <a:off x="395280" y="-69480"/>
              <a:ext cx="8751240" cy="5295600"/>
              <a:chOff x="395280" y="-69480"/>
              <a:chExt cx="8751240" cy="5295600"/>
            </a:xfrm>
          </p:grpSpPr>
          <p:cxnSp>
            <p:nvCxnSpPr>
              <p:cNvPr id="677" name="Google Shape;909;p11"/>
              <p:cNvCxnSpPr/>
              <p:nvPr/>
            </p:nvCxnSpPr>
            <p:spPr>
              <a:xfrm>
                <a:off x="395280" y="-6948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678" name="Google Shape;910;p11"/>
              <p:cNvCxnSpPr/>
              <p:nvPr/>
            </p:nvCxnSpPr>
            <p:spPr>
              <a:xfrm>
                <a:off x="793080" y="-6840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679" name="Google Shape;911;p11"/>
              <p:cNvCxnSpPr/>
              <p:nvPr/>
            </p:nvCxnSpPr>
            <p:spPr>
              <a:xfrm>
                <a:off x="1188360" y="-66960"/>
                <a:ext cx="360" cy="529344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680" name="Google Shape;912;p11"/>
              <p:cNvCxnSpPr/>
              <p:nvPr/>
            </p:nvCxnSpPr>
            <p:spPr>
              <a:xfrm>
                <a:off x="1588320" y="-6840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681" name="Google Shape;913;p11"/>
              <p:cNvCxnSpPr/>
              <p:nvPr/>
            </p:nvCxnSpPr>
            <p:spPr>
              <a:xfrm>
                <a:off x="1986120" y="-68400"/>
                <a:ext cx="360" cy="529272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682" name="Google Shape;914;p11"/>
              <p:cNvCxnSpPr/>
              <p:nvPr/>
            </p:nvCxnSpPr>
            <p:spPr>
              <a:xfrm>
                <a:off x="2383920" y="-69480"/>
                <a:ext cx="360" cy="529596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683" name="Google Shape;915;p11"/>
              <p:cNvCxnSpPr/>
              <p:nvPr/>
            </p:nvCxnSpPr>
            <p:spPr>
              <a:xfrm>
                <a:off x="2781360" y="-6948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grpSp>
            <p:nvGrpSpPr>
              <p:cNvPr id="684" name="Google Shape;916;p11"/>
              <p:cNvGrpSpPr/>
              <p:nvPr/>
            </p:nvGrpSpPr>
            <p:grpSpPr>
              <a:xfrm>
                <a:off x="3180240" y="-69480"/>
                <a:ext cx="2386080" cy="5294520"/>
                <a:chOff x="3180240" y="-69480"/>
                <a:chExt cx="2386080" cy="5294520"/>
              </a:xfrm>
            </p:grpSpPr>
            <p:cxnSp>
              <p:nvCxnSpPr>
                <p:cNvPr id="685" name="Google Shape;917;p11"/>
                <p:cNvCxnSpPr/>
                <p:nvPr/>
              </p:nvCxnSpPr>
              <p:spPr>
                <a:xfrm>
                  <a:off x="3180240" y="-68400"/>
                  <a:ext cx="360" cy="5293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686" name="Google Shape;918;p11"/>
                <p:cNvCxnSpPr/>
                <p:nvPr/>
              </p:nvCxnSpPr>
              <p:spPr>
                <a:xfrm>
                  <a:off x="3578040" y="-68400"/>
                  <a:ext cx="360" cy="5292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687" name="Google Shape;919;p11"/>
                <p:cNvCxnSpPr/>
                <p:nvPr/>
              </p:nvCxnSpPr>
              <p:spPr>
                <a:xfrm>
                  <a:off x="3973320" y="-658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688" name="Google Shape;920;p11"/>
                <p:cNvCxnSpPr/>
                <p:nvPr/>
              </p:nvCxnSpPr>
              <p:spPr>
                <a:xfrm>
                  <a:off x="4370760" y="-41040"/>
                  <a:ext cx="360" cy="5257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689" name="Google Shape;921;p11"/>
                <p:cNvCxnSpPr/>
                <p:nvPr/>
              </p:nvCxnSpPr>
              <p:spPr>
                <a:xfrm>
                  <a:off x="4373280" y="-69480"/>
                  <a:ext cx="360" cy="5257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690" name="Google Shape;922;p11"/>
                <p:cNvCxnSpPr/>
                <p:nvPr/>
              </p:nvCxnSpPr>
              <p:spPr>
                <a:xfrm>
                  <a:off x="4771080" y="-65880"/>
                  <a:ext cx="360" cy="528912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691" name="Google Shape;923;p11"/>
                <p:cNvCxnSpPr/>
                <p:nvPr/>
              </p:nvCxnSpPr>
              <p:spPr>
                <a:xfrm>
                  <a:off x="5168520" y="-694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692" name="Google Shape;924;p11"/>
                <p:cNvCxnSpPr/>
                <p:nvPr/>
              </p:nvCxnSpPr>
              <p:spPr>
                <a:xfrm>
                  <a:off x="5566320" y="-694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693" name="Google Shape;925;p11"/>
              <p:cNvGrpSpPr/>
              <p:nvPr/>
            </p:nvGrpSpPr>
            <p:grpSpPr>
              <a:xfrm>
                <a:off x="5962680" y="-69480"/>
                <a:ext cx="2386080" cy="5290920"/>
                <a:chOff x="5962680" y="-69480"/>
                <a:chExt cx="2386080" cy="5290920"/>
              </a:xfrm>
            </p:grpSpPr>
            <p:cxnSp>
              <p:nvCxnSpPr>
                <p:cNvPr id="694" name="Google Shape;926;p11"/>
                <p:cNvCxnSpPr/>
                <p:nvPr/>
              </p:nvCxnSpPr>
              <p:spPr>
                <a:xfrm>
                  <a:off x="5962680" y="-66960"/>
                  <a:ext cx="360" cy="52887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695" name="Google Shape;927;p11"/>
                <p:cNvCxnSpPr/>
                <p:nvPr/>
              </p:nvCxnSpPr>
              <p:spPr>
                <a:xfrm>
                  <a:off x="6360480" y="-694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696" name="Google Shape;928;p11"/>
                <p:cNvCxnSpPr/>
                <p:nvPr/>
              </p:nvCxnSpPr>
              <p:spPr>
                <a:xfrm>
                  <a:off x="6755760" y="-41040"/>
                  <a:ext cx="360" cy="526032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697" name="Google Shape;929;p11"/>
                <p:cNvCxnSpPr/>
                <p:nvPr/>
              </p:nvCxnSpPr>
              <p:spPr>
                <a:xfrm>
                  <a:off x="7153560" y="-41040"/>
                  <a:ext cx="360" cy="5257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698" name="Google Shape;930;p11"/>
                <p:cNvCxnSpPr/>
                <p:nvPr/>
              </p:nvCxnSpPr>
              <p:spPr>
                <a:xfrm>
                  <a:off x="7155720" y="-41040"/>
                  <a:ext cx="360" cy="5229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699" name="Google Shape;931;p11"/>
                <p:cNvCxnSpPr/>
                <p:nvPr/>
              </p:nvCxnSpPr>
              <p:spPr>
                <a:xfrm>
                  <a:off x="7553520" y="-50400"/>
                  <a:ext cx="360" cy="526968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700" name="Google Shape;932;p11"/>
                <p:cNvCxnSpPr/>
                <p:nvPr/>
              </p:nvCxnSpPr>
              <p:spPr>
                <a:xfrm>
                  <a:off x="7950960" y="-69480"/>
                  <a:ext cx="360" cy="528768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701" name="Google Shape;933;p11"/>
                <p:cNvCxnSpPr/>
                <p:nvPr/>
              </p:nvCxnSpPr>
              <p:spPr>
                <a:xfrm>
                  <a:off x="8348760" y="-69480"/>
                  <a:ext cx="360" cy="528768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702" name="Google Shape;934;p11"/>
              <p:cNvGrpSpPr/>
              <p:nvPr/>
            </p:nvGrpSpPr>
            <p:grpSpPr>
              <a:xfrm>
                <a:off x="8748720" y="-68400"/>
                <a:ext cx="397800" cy="5286240"/>
                <a:chOff x="8748720" y="-68400"/>
                <a:chExt cx="397800" cy="5286240"/>
              </a:xfrm>
            </p:grpSpPr>
            <p:cxnSp>
              <p:nvCxnSpPr>
                <p:cNvPr id="703" name="Google Shape;935;p11"/>
                <p:cNvCxnSpPr/>
                <p:nvPr/>
              </p:nvCxnSpPr>
              <p:spPr>
                <a:xfrm>
                  <a:off x="8748720" y="-68400"/>
                  <a:ext cx="360" cy="52844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704" name="Google Shape;936;p11"/>
                <p:cNvCxnSpPr/>
                <p:nvPr/>
              </p:nvCxnSpPr>
              <p:spPr>
                <a:xfrm>
                  <a:off x="9146520" y="-68400"/>
                  <a:ext cx="360" cy="52866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</p:grpSp>
        <p:grpSp>
          <p:nvGrpSpPr>
            <p:cNvPr id="705" name="Google Shape;937;p11"/>
            <p:cNvGrpSpPr/>
            <p:nvPr/>
          </p:nvGrpSpPr>
          <p:grpSpPr>
            <a:xfrm>
              <a:off x="-180720" y="379080"/>
              <a:ext cx="9467280" cy="4776480"/>
              <a:chOff x="-180720" y="379080"/>
              <a:chExt cx="9467280" cy="4776480"/>
            </a:xfrm>
          </p:grpSpPr>
          <p:grpSp>
            <p:nvGrpSpPr>
              <p:cNvPr id="706" name="Google Shape;938;p11"/>
              <p:cNvGrpSpPr/>
              <p:nvPr/>
            </p:nvGrpSpPr>
            <p:grpSpPr>
              <a:xfrm>
                <a:off x="-180720" y="379080"/>
                <a:ext cx="9388440" cy="1590120"/>
                <a:chOff x="-180720" y="379080"/>
                <a:chExt cx="9388440" cy="1590120"/>
              </a:xfrm>
            </p:grpSpPr>
            <p:cxnSp>
              <p:nvCxnSpPr>
                <p:cNvPr id="707" name="Google Shape;939;p11"/>
                <p:cNvCxnSpPr/>
                <p:nvPr/>
              </p:nvCxnSpPr>
              <p:spPr>
                <a:xfrm>
                  <a:off x="-180720" y="37908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708" name="Google Shape;940;p11"/>
                <p:cNvCxnSpPr/>
                <p:nvPr/>
              </p:nvCxnSpPr>
              <p:spPr>
                <a:xfrm>
                  <a:off x="-180720" y="77904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709" name="Google Shape;941;p11"/>
                <p:cNvCxnSpPr/>
                <p:nvPr/>
              </p:nvCxnSpPr>
              <p:spPr>
                <a:xfrm>
                  <a:off x="-180720" y="117900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710" name="Google Shape;942;p11"/>
                <p:cNvCxnSpPr/>
                <p:nvPr/>
              </p:nvCxnSpPr>
              <p:spPr>
                <a:xfrm>
                  <a:off x="-180720" y="157284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711" name="Google Shape;943;p11"/>
                <p:cNvCxnSpPr/>
                <p:nvPr/>
              </p:nvCxnSpPr>
              <p:spPr>
                <a:xfrm>
                  <a:off x="-180720" y="196920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712" name="Google Shape;944;p11"/>
              <p:cNvGrpSpPr/>
              <p:nvPr/>
            </p:nvGrpSpPr>
            <p:grpSpPr>
              <a:xfrm>
                <a:off x="-180720" y="2363040"/>
                <a:ext cx="9390600" cy="1590480"/>
                <a:chOff x="-180720" y="2363040"/>
                <a:chExt cx="9390600" cy="1590480"/>
              </a:xfrm>
            </p:grpSpPr>
            <p:cxnSp>
              <p:nvCxnSpPr>
                <p:cNvPr id="713" name="Google Shape;945;p11"/>
                <p:cNvCxnSpPr/>
                <p:nvPr/>
              </p:nvCxnSpPr>
              <p:spPr>
                <a:xfrm>
                  <a:off x="-180720" y="2363040"/>
                  <a:ext cx="939096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714" name="Google Shape;946;p11"/>
                <p:cNvCxnSpPr/>
                <p:nvPr/>
              </p:nvCxnSpPr>
              <p:spPr>
                <a:xfrm>
                  <a:off x="-180720" y="276300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715" name="Google Shape;947;p11"/>
                <p:cNvCxnSpPr/>
                <p:nvPr/>
              </p:nvCxnSpPr>
              <p:spPr>
                <a:xfrm>
                  <a:off x="-180720" y="316296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716" name="Google Shape;948;p11"/>
                <p:cNvCxnSpPr/>
                <p:nvPr/>
              </p:nvCxnSpPr>
              <p:spPr>
                <a:xfrm>
                  <a:off x="-180720" y="355716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717" name="Google Shape;949;p11"/>
                <p:cNvCxnSpPr/>
                <p:nvPr/>
              </p:nvCxnSpPr>
              <p:spPr>
                <a:xfrm>
                  <a:off x="-180720" y="395352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718" name="Google Shape;950;p11"/>
              <p:cNvGrpSpPr/>
              <p:nvPr/>
            </p:nvGrpSpPr>
            <p:grpSpPr>
              <a:xfrm>
                <a:off x="-178560" y="4355640"/>
                <a:ext cx="9465120" cy="799920"/>
                <a:chOff x="-178560" y="4355640"/>
                <a:chExt cx="9465120" cy="799920"/>
              </a:xfrm>
            </p:grpSpPr>
            <p:cxnSp>
              <p:nvCxnSpPr>
                <p:cNvPr id="719" name="Google Shape;951;p11"/>
                <p:cNvCxnSpPr/>
                <p:nvPr/>
              </p:nvCxnSpPr>
              <p:spPr>
                <a:xfrm>
                  <a:off x="-178560" y="4355640"/>
                  <a:ext cx="946548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720" name="Google Shape;952;p11"/>
                <p:cNvCxnSpPr/>
                <p:nvPr/>
              </p:nvCxnSpPr>
              <p:spPr>
                <a:xfrm>
                  <a:off x="-178560" y="4755600"/>
                  <a:ext cx="938916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721" name="Google Shape;953;p11"/>
                <p:cNvCxnSpPr/>
                <p:nvPr/>
              </p:nvCxnSpPr>
              <p:spPr>
                <a:xfrm>
                  <a:off x="-178560" y="5155560"/>
                  <a:ext cx="938916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</p:grpSp>
      </p:grpSp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1715400" y="1372680"/>
            <a:ext cx="6575760" cy="1963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pt-PT" sz="12000" b="1" strike="noStrike" spc="-1">
                <a:solidFill>
                  <a:schemeClr val="lt2"/>
                </a:solidFill>
                <a:latin typeface="Work Sans"/>
                <a:ea typeface="Work Sans"/>
              </a:rPr>
              <a:t>xx%</a:t>
            </a:r>
            <a:endParaRPr lang="pt-PT" sz="12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23" name="Google Shape;956;p11"/>
          <p:cNvGrpSpPr/>
          <p:nvPr/>
        </p:nvGrpSpPr>
        <p:grpSpPr>
          <a:xfrm>
            <a:off x="-1440" y="-20520"/>
            <a:ext cx="9144000" cy="5169960"/>
            <a:chOff x="-1440" y="-20520"/>
            <a:chExt cx="9144000" cy="5169960"/>
          </a:xfrm>
        </p:grpSpPr>
        <p:sp>
          <p:nvSpPr>
            <p:cNvPr id="724" name="Google Shape;957;p11"/>
            <p:cNvSpPr/>
            <p:nvPr/>
          </p:nvSpPr>
          <p:spPr>
            <a:xfrm>
              <a:off x="7938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25" name="Google Shape;958;p11"/>
            <p:cNvSpPr/>
            <p:nvPr/>
          </p:nvSpPr>
          <p:spPr>
            <a:xfrm>
              <a:off x="119124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26" name="Google Shape;959;p11"/>
            <p:cNvSpPr/>
            <p:nvPr/>
          </p:nvSpPr>
          <p:spPr>
            <a:xfrm>
              <a:off x="119124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27" name="Google Shape;960;p11"/>
            <p:cNvSpPr/>
            <p:nvPr/>
          </p:nvSpPr>
          <p:spPr>
            <a:xfrm>
              <a:off x="158436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28" name="Google Shape;961;p11"/>
            <p:cNvSpPr/>
            <p:nvPr/>
          </p:nvSpPr>
          <p:spPr>
            <a:xfrm>
              <a:off x="158436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29" name="Google Shape;962;p11"/>
            <p:cNvSpPr/>
            <p:nvPr/>
          </p:nvSpPr>
          <p:spPr>
            <a:xfrm>
              <a:off x="198216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30" name="Google Shape;963;p11"/>
            <p:cNvSpPr/>
            <p:nvPr/>
          </p:nvSpPr>
          <p:spPr>
            <a:xfrm>
              <a:off x="198216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31" name="Google Shape;964;p11"/>
            <p:cNvSpPr/>
            <p:nvPr/>
          </p:nvSpPr>
          <p:spPr>
            <a:xfrm>
              <a:off x="23796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32" name="Google Shape;965;p11"/>
            <p:cNvSpPr/>
            <p:nvPr/>
          </p:nvSpPr>
          <p:spPr>
            <a:xfrm>
              <a:off x="278172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33" name="Google Shape;966;p11"/>
            <p:cNvSpPr/>
            <p:nvPr/>
          </p:nvSpPr>
          <p:spPr>
            <a:xfrm>
              <a:off x="278172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34" name="Google Shape;967;p11"/>
            <p:cNvSpPr/>
            <p:nvPr/>
          </p:nvSpPr>
          <p:spPr>
            <a:xfrm>
              <a:off x="317916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35" name="Google Shape;968;p11"/>
            <p:cNvSpPr/>
            <p:nvPr/>
          </p:nvSpPr>
          <p:spPr>
            <a:xfrm>
              <a:off x="317916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36" name="Google Shape;969;p11"/>
            <p:cNvSpPr/>
            <p:nvPr/>
          </p:nvSpPr>
          <p:spPr>
            <a:xfrm>
              <a:off x="357696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37" name="Google Shape;970;p11"/>
            <p:cNvSpPr/>
            <p:nvPr/>
          </p:nvSpPr>
          <p:spPr>
            <a:xfrm>
              <a:off x="357696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38" name="Google Shape;971;p11"/>
            <p:cNvSpPr/>
            <p:nvPr/>
          </p:nvSpPr>
          <p:spPr>
            <a:xfrm>
              <a:off x="39744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39" name="Google Shape;972;p11"/>
            <p:cNvSpPr/>
            <p:nvPr/>
          </p:nvSpPr>
          <p:spPr>
            <a:xfrm>
              <a:off x="397440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40" name="Google Shape;973;p11"/>
            <p:cNvSpPr/>
            <p:nvPr/>
          </p:nvSpPr>
          <p:spPr>
            <a:xfrm>
              <a:off x="43722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41" name="Google Shape;974;p11"/>
            <p:cNvSpPr/>
            <p:nvPr/>
          </p:nvSpPr>
          <p:spPr>
            <a:xfrm>
              <a:off x="476964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42" name="Google Shape;975;p11"/>
            <p:cNvSpPr/>
            <p:nvPr/>
          </p:nvSpPr>
          <p:spPr>
            <a:xfrm>
              <a:off x="476964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43" name="Google Shape;976;p11"/>
            <p:cNvSpPr/>
            <p:nvPr/>
          </p:nvSpPr>
          <p:spPr>
            <a:xfrm>
              <a:off x="556488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44" name="Google Shape;977;p11"/>
            <p:cNvSpPr/>
            <p:nvPr/>
          </p:nvSpPr>
          <p:spPr>
            <a:xfrm>
              <a:off x="556488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45" name="Google Shape;978;p11"/>
            <p:cNvSpPr/>
            <p:nvPr/>
          </p:nvSpPr>
          <p:spPr>
            <a:xfrm>
              <a:off x="596232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46" name="Google Shape;979;p11"/>
            <p:cNvSpPr/>
            <p:nvPr/>
          </p:nvSpPr>
          <p:spPr>
            <a:xfrm>
              <a:off x="596232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47" name="Google Shape;980;p11"/>
            <p:cNvSpPr/>
            <p:nvPr/>
          </p:nvSpPr>
          <p:spPr>
            <a:xfrm>
              <a:off x="636012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48" name="Google Shape;981;p11"/>
            <p:cNvSpPr/>
            <p:nvPr/>
          </p:nvSpPr>
          <p:spPr>
            <a:xfrm>
              <a:off x="636012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49" name="Google Shape;982;p11"/>
            <p:cNvSpPr/>
            <p:nvPr/>
          </p:nvSpPr>
          <p:spPr>
            <a:xfrm>
              <a:off x="675756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50" name="Google Shape;983;p11"/>
            <p:cNvSpPr/>
            <p:nvPr/>
          </p:nvSpPr>
          <p:spPr>
            <a:xfrm>
              <a:off x="675756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51" name="Google Shape;984;p11"/>
            <p:cNvSpPr/>
            <p:nvPr/>
          </p:nvSpPr>
          <p:spPr>
            <a:xfrm>
              <a:off x="715536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52" name="Google Shape;985;p11"/>
            <p:cNvSpPr/>
            <p:nvPr/>
          </p:nvSpPr>
          <p:spPr>
            <a:xfrm>
              <a:off x="75528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53" name="Google Shape;986;p11"/>
            <p:cNvSpPr/>
            <p:nvPr/>
          </p:nvSpPr>
          <p:spPr>
            <a:xfrm>
              <a:off x="79506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54" name="Google Shape;987;p11"/>
            <p:cNvSpPr/>
            <p:nvPr/>
          </p:nvSpPr>
          <p:spPr>
            <a:xfrm>
              <a:off x="795060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55" name="Google Shape;988;p11"/>
            <p:cNvSpPr/>
            <p:nvPr/>
          </p:nvSpPr>
          <p:spPr>
            <a:xfrm>
              <a:off x="834804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56" name="Google Shape;989;p11"/>
            <p:cNvSpPr/>
            <p:nvPr/>
          </p:nvSpPr>
          <p:spPr>
            <a:xfrm>
              <a:off x="834804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57" name="Google Shape;990;p11"/>
            <p:cNvSpPr/>
            <p:nvPr/>
          </p:nvSpPr>
          <p:spPr>
            <a:xfrm>
              <a:off x="874548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58" name="Google Shape;991;p11"/>
            <p:cNvSpPr/>
            <p:nvPr/>
          </p:nvSpPr>
          <p:spPr>
            <a:xfrm>
              <a:off x="874548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59" name="Google Shape;992;p11"/>
            <p:cNvSpPr/>
            <p:nvPr/>
          </p:nvSpPr>
          <p:spPr>
            <a:xfrm>
              <a:off x="-1440" y="317016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60" name="Google Shape;993;p11"/>
            <p:cNvSpPr/>
            <p:nvPr/>
          </p:nvSpPr>
          <p:spPr>
            <a:xfrm>
              <a:off x="-1440" y="237600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61" name="Google Shape;994;p11"/>
            <p:cNvSpPr/>
            <p:nvPr/>
          </p:nvSpPr>
          <p:spPr>
            <a:xfrm>
              <a:off x="-1440" y="118332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62" name="Google Shape;995;p11"/>
            <p:cNvSpPr/>
            <p:nvPr/>
          </p:nvSpPr>
          <p:spPr>
            <a:xfrm>
              <a:off x="-1440" y="35679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63" name="Google Shape;996;p11"/>
            <p:cNvSpPr/>
            <p:nvPr/>
          </p:nvSpPr>
          <p:spPr>
            <a:xfrm>
              <a:off x="-1440" y="158076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64" name="Google Shape;997;p11"/>
            <p:cNvSpPr/>
            <p:nvPr/>
          </p:nvSpPr>
          <p:spPr>
            <a:xfrm>
              <a:off x="-1440" y="197856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65" name="Google Shape;998;p11"/>
            <p:cNvSpPr/>
            <p:nvPr/>
          </p:nvSpPr>
          <p:spPr>
            <a:xfrm>
              <a:off x="-144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66" name="Google Shape;999;p11"/>
            <p:cNvSpPr/>
            <p:nvPr/>
          </p:nvSpPr>
          <p:spPr>
            <a:xfrm>
              <a:off x="396000" y="39654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67" name="Google Shape;1000;p11"/>
            <p:cNvSpPr/>
            <p:nvPr/>
          </p:nvSpPr>
          <p:spPr>
            <a:xfrm>
              <a:off x="396000" y="158076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68" name="Google Shape;1001;p11"/>
            <p:cNvSpPr/>
            <p:nvPr/>
          </p:nvSpPr>
          <p:spPr>
            <a:xfrm>
              <a:off x="396000" y="197856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69" name="Google Shape;1002;p11"/>
            <p:cNvSpPr/>
            <p:nvPr/>
          </p:nvSpPr>
          <p:spPr>
            <a:xfrm>
              <a:off x="39600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70" name="Google Shape;1003;p11"/>
            <p:cNvSpPr/>
            <p:nvPr/>
          </p:nvSpPr>
          <p:spPr>
            <a:xfrm>
              <a:off x="79380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71" name="Google Shape;1004;p11"/>
            <p:cNvSpPr/>
            <p:nvPr/>
          </p:nvSpPr>
          <p:spPr>
            <a:xfrm>
              <a:off x="1191240" y="4362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72" name="Google Shape;1005;p11"/>
            <p:cNvSpPr/>
            <p:nvPr/>
          </p:nvSpPr>
          <p:spPr>
            <a:xfrm>
              <a:off x="1584360" y="4362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73" name="Google Shape;1006;p11"/>
            <p:cNvSpPr/>
            <p:nvPr/>
          </p:nvSpPr>
          <p:spPr>
            <a:xfrm>
              <a:off x="158436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74" name="Google Shape;1007;p11"/>
            <p:cNvSpPr/>
            <p:nvPr/>
          </p:nvSpPr>
          <p:spPr>
            <a:xfrm>
              <a:off x="1982160" y="4362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75" name="Google Shape;1008;p11"/>
            <p:cNvSpPr/>
            <p:nvPr/>
          </p:nvSpPr>
          <p:spPr>
            <a:xfrm>
              <a:off x="198216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76" name="Google Shape;1009;p11"/>
            <p:cNvSpPr/>
            <p:nvPr/>
          </p:nvSpPr>
          <p:spPr>
            <a:xfrm>
              <a:off x="2379600" y="4362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77" name="Google Shape;1010;p11"/>
            <p:cNvSpPr/>
            <p:nvPr/>
          </p:nvSpPr>
          <p:spPr>
            <a:xfrm>
              <a:off x="237960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78" name="Google Shape;1011;p11"/>
            <p:cNvSpPr/>
            <p:nvPr/>
          </p:nvSpPr>
          <p:spPr>
            <a:xfrm>
              <a:off x="278172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79" name="Google Shape;1012;p11"/>
            <p:cNvSpPr/>
            <p:nvPr/>
          </p:nvSpPr>
          <p:spPr>
            <a:xfrm>
              <a:off x="3179160" y="4362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80" name="Google Shape;1013;p11"/>
            <p:cNvSpPr/>
            <p:nvPr/>
          </p:nvSpPr>
          <p:spPr>
            <a:xfrm>
              <a:off x="3576960" y="4362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81" name="Google Shape;1014;p11"/>
            <p:cNvSpPr/>
            <p:nvPr/>
          </p:nvSpPr>
          <p:spPr>
            <a:xfrm>
              <a:off x="357696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82" name="Google Shape;1015;p11"/>
            <p:cNvSpPr/>
            <p:nvPr/>
          </p:nvSpPr>
          <p:spPr>
            <a:xfrm>
              <a:off x="397440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83" name="Google Shape;1016;p11"/>
            <p:cNvSpPr/>
            <p:nvPr/>
          </p:nvSpPr>
          <p:spPr>
            <a:xfrm>
              <a:off x="437220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84" name="Google Shape;1017;p11"/>
            <p:cNvSpPr/>
            <p:nvPr/>
          </p:nvSpPr>
          <p:spPr>
            <a:xfrm>
              <a:off x="476964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85" name="Google Shape;1018;p11"/>
            <p:cNvSpPr/>
            <p:nvPr/>
          </p:nvSpPr>
          <p:spPr>
            <a:xfrm>
              <a:off x="516708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86" name="Google Shape;1019;p11"/>
            <p:cNvSpPr/>
            <p:nvPr/>
          </p:nvSpPr>
          <p:spPr>
            <a:xfrm>
              <a:off x="556488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87" name="Google Shape;1020;p11"/>
            <p:cNvSpPr/>
            <p:nvPr/>
          </p:nvSpPr>
          <p:spPr>
            <a:xfrm>
              <a:off x="596232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88" name="Google Shape;1021;p11"/>
            <p:cNvSpPr/>
            <p:nvPr/>
          </p:nvSpPr>
          <p:spPr>
            <a:xfrm>
              <a:off x="636012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89" name="Google Shape;1022;p11"/>
            <p:cNvSpPr/>
            <p:nvPr/>
          </p:nvSpPr>
          <p:spPr>
            <a:xfrm>
              <a:off x="7552800" y="4362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0" name="Google Shape;1023;p11"/>
            <p:cNvSpPr/>
            <p:nvPr/>
          </p:nvSpPr>
          <p:spPr>
            <a:xfrm>
              <a:off x="795060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1" name="Google Shape;1024;p11"/>
            <p:cNvSpPr/>
            <p:nvPr/>
          </p:nvSpPr>
          <p:spPr>
            <a:xfrm>
              <a:off x="8348040" y="4362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2" name="Google Shape;1025;p11"/>
            <p:cNvSpPr/>
            <p:nvPr/>
          </p:nvSpPr>
          <p:spPr>
            <a:xfrm>
              <a:off x="834804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3" name="Google Shape;1026;p11"/>
            <p:cNvSpPr/>
            <p:nvPr/>
          </p:nvSpPr>
          <p:spPr>
            <a:xfrm>
              <a:off x="8745480" y="4362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4" name="Google Shape;1027;p11"/>
            <p:cNvSpPr/>
            <p:nvPr/>
          </p:nvSpPr>
          <p:spPr>
            <a:xfrm>
              <a:off x="874548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5" name="Google Shape;1028;p11"/>
            <p:cNvSpPr/>
            <p:nvPr/>
          </p:nvSpPr>
          <p:spPr>
            <a:xfrm>
              <a:off x="834804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6" name="Google Shape;1029;p11"/>
            <p:cNvSpPr/>
            <p:nvPr/>
          </p:nvSpPr>
          <p:spPr>
            <a:xfrm>
              <a:off x="874548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7" name="Google Shape;1030;p11"/>
            <p:cNvSpPr/>
            <p:nvPr/>
          </p:nvSpPr>
          <p:spPr>
            <a:xfrm>
              <a:off x="8745480" y="1171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8" name="Google Shape;1031;p11"/>
            <p:cNvSpPr/>
            <p:nvPr/>
          </p:nvSpPr>
          <p:spPr>
            <a:xfrm>
              <a:off x="8745480" y="35679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9" name="Google Shape;1032;p11"/>
            <p:cNvSpPr/>
            <p:nvPr/>
          </p:nvSpPr>
          <p:spPr>
            <a:xfrm>
              <a:off x="8745480" y="39654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8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" sz="1000" b="0" strike="noStrike" spc="-1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451AC0D-38B2-4F2B-AC3F-8A879BA41EA8}" type="slidenum">
              <a:rPr lang="en" sz="1000" b="0" strike="noStrike" spc="-1">
                <a:solidFill>
                  <a:schemeClr val="dk2"/>
                </a:solidFill>
                <a:latin typeface="Arial"/>
                <a:ea typeface="Arial"/>
              </a:rPr>
              <a:t>‹nº›</a:t>
            </a:fld>
            <a:endParaRPr lang="pt-PT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2" name="Google Shape;1126;p14"/>
          <p:cNvGrpSpPr/>
          <p:nvPr/>
        </p:nvGrpSpPr>
        <p:grpSpPr>
          <a:xfrm>
            <a:off x="-180720" y="-69480"/>
            <a:ext cx="9467280" cy="5295600"/>
            <a:chOff x="-180720" y="-69480"/>
            <a:chExt cx="9467280" cy="5295600"/>
          </a:xfrm>
        </p:grpSpPr>
        <p:grpSp>
          <p:nvGrpSpPr>
            <p:cNvPr id="803" name="Google Shape;1127;p14"/>
            <p:cNvGrpSpPr/>
            <p:nvPr/>
          </p:nvGrpSpPr>
          <p:grpSpPr>
            <a:xfrm>
              <a:off x="395280" y="-69480"/>
              <a:ext cx="8751240" cy="5295600"/>
              <a:chOff x="395280" y="-69480"/>
              <a:chExt cx="8751240" cy="5295600"/>
            </a:xfrm>
          </p:grpSpPr>
          <p:cxnSp>
            <p:nvCxnSpPr>
              <p:cNvPr id="804" name="Google Shape;1128;p14"/>
              <p:cNvCxnSpPr/>
              <p:nvPr/>
            </p:nvCxnSpPr>
            <p:spPr>
              <a:xfrm>
                <a:off x="395280" y="-6948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805" name="Google Shape;1129;p14"/>
              <p:cNvCxnSpPr/>
              <p:nvPr/>
            </p:nvCxnSpPr>
            <p:spPr>
              <a:xfrm>
                <a:off x="793080" y="-6840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806" name="Google Shape;1130;p14"/>
              <p:cNvCxnSpPr/>
              <p:nvPr/>
            </p:nvCxnSpPr>
            <p:spPr>
              <a:xfrm>
                <a:off x="1188360" y="-66960"/>
                <a:ext cx="360" cy="529344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807" name="Google Shape;1131;p14"/>
              <p:cNvCxnSpPr/>
              <p:nvPr/>
            </p:nvCxnSpPr>
            <p:spPr>
              <a:xfrm>
                <a:off x="1588320" y="-6840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808" name="Google Shape;1132;p14"/>
              <p:cNvCxnSpPr/>
              <p:nvPr/>
            </p:nvCxnSpPr>
            <p:spPr>
              <a:xfrm>
                <a:off x="1986120" y="-68400"/>
                <a:ext cx="360" cy="529272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809" name="Google Shape;1133;p14"/>
              <p:cNvCxnSpPr/>
              <p:nvPr/>
            </p:nvCxnSpPr>
            <p:spPr>
              <a:xfrm>
                <a:off x="2383920" y="-69480"/>
                <a:ext cx="360" cy="529596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cxnSp>
            <p:nvCxnSpPr>
              <p:cNvPr id="810" name="Google Shape;1134;p14"/>
              <p:cNvCxnSpPr/>
              <p:nvPr/>
            </p:nvCxnSpPr>
            <p:spPr>
              <a:xfrm>
                <a:off x="2781360" y="-69480"/>
                <a:ext cx="360" cy="5294880"/>
              </a:xfrm>
              <a:prstGeom prst="straightConnector1">
                <a:avLst/>
              </a:prstGeom>
              <a:ln w="9360">
                <a:solidFill>
                  <a:schemeClr val="accent3"/>
                </a:solidFill>
                <a:round/>
              </a:ln>
            </p:spPr>
          </p:cxnSp>
          <p:grpSp>
            <p:nvGrpSpPr>
              <p:cNvPr id="811" name="Google Shape;1135;p14"/>
              <p:cNvGrpSpPr/>
              <p:nvPr/>
            </p:nvGrpSpPr>
            <p:grpSpPr>
              <a:xfrm>
                <a:off x="3180240" y="-69480"/>
                <a:ext cx="2386080" cy="5294520"/>
                <a:chOff x="3180240" y="-69480"/>
                <a:chExt cx="2386080" cy="5294520"/>
              </a:xfrm>
            </p:grpSpPr>
            <p:cxnSp>
              <p:nvCxnSpPr>
                <p:cNvPr id="812" name="Google Shape;1136;p14"/>
                <p:cNvCxnSpPr/>
                <p:nvPr/>
              </p:nvCxnSpPr>
              <p:spPr>
                <a:xfrm>
                  <a:off x="3180240" y="-68400"/>
                  <a:ext cx="360" cy="5293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813" name="Google Shape;1137;p14"/>
                <p:cNvCxnSpPr/>
                <p:nvPr/>
              </p:nvCxnSpPr>
              <p:spPr>
                <a:xfrm>
                  <a:off x="3578040" y="-68400"/>
                  <a:ext cx="360" cy="5292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814" name="Google Shape;1138;p14"/>
                <p:cNvCxnSpPr/>
                <p:nvPr/>
              </p:nvCxnSpPr>
              <p:spPr>
                <a:xfrm>
                  <a:off x="3973320" y="-658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815" name="Google Shape;1139;p14"/>
                <p:cNvCxnSpPr/>
                <p:nvPr/>
              </p:nvCxnSpPr>
              <p:spPr>
                <a:xfrm>
                  <a:off x="4370760" y="-41040"/>
                  <a:ext cx="360" cy="5257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816" name="Google Shape;1140;p14"/>
                <p:cNvCxnSpPr/>
                <p:nvPr/>
              </p:nvCxnSpPr>
              <p:spPr>
                <a:xfrm>
                  <a:off x="4373280" y="-69480"/>
                  <a:ext cx="360" cy="5257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817" name="Google Shape;1141;p14"/>
                <p:cNvCxnSpPr/>
                <p:nvPr/>
              </p:nvCxnSpPr>
              <p:spPr>
                <a:xfrm>
                  <a:off x="4771080" y="-65880"/>
                  <a:ext cx="360" cy="528912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818" name="Google Shape;1142;p14"/>
                <p:cNvCxnSpPr/>
                <p:nvPr/>
              </p:nvCxnSpPr>
              <p:spPr>
                <a:xfrm>
                  <a:off x="5168520" y="-694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819" name="Google Shape;1143;p14"/>
                <p:cNvCxnSpPr/>
                <p:nvPr/>
              </p:nvCxnSpPr>
              <p:spPr>
                <a:xfrm>
                  <a:off x="5566320" y="-694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820" name="Google Shape;1144;p14"/>
              <p:cNvGrpSpPr/>
              <p:nvPr/>
            </p:nvGrpSpPr>
            <p:grpSpPr>
              <a:xfrm>
                <a:off x="5962680" y="-69480"/>
                <a:ext cx="2386080" cy="5290920"/>
                <a:chOff x="5962680" y="-69480"/>
                <a:chExt cx="2386080" cy="5290920"/>
              </a:xfrm>
            </p:grpSpPr>
            <p:cxnSp>
              <p:nvCxnSpPr>
                <p:cNvPr id="821" name="Google Shape;1145;p14"/>
                <p:cNvCxnSpPr/>
                <p:nvPr/>
              </p:nvCxnSpPr>
              <p:spPr>
                <a:xfrm>
                  <a:off x="5962680" y="-66960"/>
                  <a:ext cx="360" cy="52887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822" name="Google Shape;1146;p14"/>
                <p:cNvCxnSpPr/>
                <p:nvPr/>
              </p:nvCxnSpPr>
              <p:spPr>
                <a:xfrm>
                  <a:off x="6360480" y="-69480"/>
                  <a:ext cx="360" cy="52898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823" name="Google Shape;1147;p14"/>
                <p:cNvCxnSpPr/>
                <p:nvPr/>
              </p:nvCxnSpPr>
              <p:spPr>
                <a:xfrm>
                  <a:off x="6755760" y="-41040"/>
                  <a:ext cx="360" cy="526032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824" name="Google Shape;1148;p14"/>
                <p:cNvCxnSpPr/>
                <p:nvPr/>
              </p:nvCxnSpPr>
              <p:spPr>
                <a:xfrm>
                  <a:off x="7153560" y="-41040"/>
                  <a:ext cx="360" cy="52578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825" name="Google Shape;1149;p14"/>
                <p:cNvCxnSpPr/>
                <p:nvPr/>
              </p:nvCxnSpPr>
              <p:spPr>
                <a:xfrm>
                  <a:off x="7155720" y="-41040"/>
                  <a:ext cx="360" cy="5229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826" name="Google Shape;1150;p14"/>
                <p:cNvCxnSpPr/>
                <p:nvPr/>
              </p:nvCxnSpPr>
              <p:spPr>
                <a:xfrm>
                  <a:off x="7553520" y="-50400"/>
                  <a:ext cx="360" cy="526968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827" name="Google Shape;1151;p14"/>
                <p:cNvCxnSpPr/>
                <p:nvPr/>
              </p:nvCxnSpPr>
              <p:spPr>
                <a:xfrm>
                  <a:off x="7950960" y="-69480"/>
                  <a:ext cx="360" cy="528768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828" name="Google Shape;1152;p14"/>
                <p:cNvCxnSpPr/>
                <p:nvPr/>
              </p:nvCxnSpPr>
              <p:spPr>
                <a:xfrm>
                  <a:off x="8348760" y="-69480"/>
                  <a:ext cx="360" cy="528768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829" name="Google Shape;1153;p14"/>
              <p:cNvGrpSpPr/>
              <p:nvPr/>
            </p:nvGrpSpPr>
            <p:grpSpPr>
              <a:xfrm>
                <a:off x="8748720" y="-68400"/>
                <a:ext cx="397800" cy="5286240"/>
                <a:chOff x="8748720" y="-68400"/>
                <a:chExt cx="397800" cy="5286240"/>
              </a:xfrm>
            </p:grpSpPr>
            <p:cxnSp>
              <p:nvCxnSpPr>
                <p:cNvPr id="830" name="Google Shape;1154;p14"/>
                <p:cNvCxnSpPr/>
                <p:nvPr/>
              </p:nvCxnSpPr>
              <p:spPr>
                <a:xfrm>
                  <a:off x="8748720" y="-68400"/>
                  <a:ext cx="360" cy="528444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831" name="Google Shape;1155;p14"/>
                <p:cNvCxnSpPr/>
                <p:nvPr/>
              </p:nvCxnSpPr>
              <p:spPr>
                <a:xfrm>
                  <a:off x="9146520" y="-68400"/>
                  <a:ext cx="360" cy="528660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</p:grpSp>
        <p:grpSp>
          <p:nvGrpSpPr>
            <p:cNvPr id="832" name="Google Shape;1156;p14"/>
            <p:cNvGrpSpPr/>
            <p:nvPr/>
          </p:nvGrpSpPr>
          <p:grpSpPr>
            <a:xfrm>
              <a:off x="-180720" y="379080"/>
              <a:ext cx="9467280" cy="4776480"/>
              <a:chOff x="-180720" y="379080"/>
              <a:chExt cx="9467280" cy="4776480"/>
            </a:xfrm>
          </p:grpSpPr>
          <p:grpSp>
            <p:nvGrpSpPr>
              <p:cNvPr id="833" name="Google Shape;1157;p14"/>
              <p:cNvGrpSpPr/>
              <p:nvPr/>
            </p:nvGrpSpPr>
            <p:grpSpPr>
              <a:xfrm>
                <a:off x="-180720" y="379080"/>
                <a:ext cx="9388440" cy="1590120"/>
                <a:chOff x="-180720" y="379080"/>
                <a:chExt cx="9388440" cy="1590120"/>
              </a:xfrm>
            </p:grpSpPr>
            <p:cxnSp>
              <p:nvCxnSpPr>
                <p:cNvPr id="834" name="Google Shape;1158;p14"/>
                <p:cNvCxnSpPr/>
                <p:nvPr/>
              </p:nvCxnSpPr>
              <p:spPr>
                <a:xfrm>
                  <a:off x="-180720" y="37908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835" name="Google Shape;1159;p14"/>
                <p:cNvCxnSpPr/>
                <p:nvPr/>
              </p:nvCxnSpPr>
              <p:spPr>
                <a:xfrm>
                  <a:off x="-180720" y="77904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836" name="Google Shape;1160;p14"/>
                <p:cNvCxnSpPr/>
                <p:nvPr/>
              </p:nvCxnSpPr>
              <p:spPr>
                <a:xfrm>
                  <a:off x="-180720" y="117900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837" name="Google Shape;1161;p14"/>
                <p:cNvCxnSpPr/>
                <p:nvPr/>
              </p:nvCxnSpPr>
              <p:spPr>
                <a:xfrm>
                  <a:off x="-180720" y="157284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838" name="Google Shape;1162;p14"/>
                <p:cNvCxnSpPr/>
                <p:nvPr/>
              </p:nvCxnSpPr>
              <p:spPr>
                <a:xfrm>
                  <a:off x="-180720" y="196920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839" name="Google Shape;1163;p14"/>
              <p:cNvGrpSpPr/>
              <p:nvPr/>
            </p:nvGrpSpPr>
            <p:grpSpPr>
              <a:xfrm>
                <a:off x="-180720" y="2363040"/>
                <a:ext cx="9390600" cy="1590480"/>
                <a:chOff x="-180720" y="2363040"/>
                <a:chExt cx="9390600" cy="1590480"/>
              </a:xfrm>
            </p:grpSpPr>
            <p:cxnSp>
              <p:nvCxnSpPr>
                <p:cNvPr id="840" name="Google Shape;1164;p14"/>
                <p:cNvCxnSpPr/>
                <p:nvPr/>
              </p:nvCxnSpPr>
              <p:spPr>
                <a:xfrm>
                  <a:off x="-180720" y="2363040"/>
                  <a:ext cx="939096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841" name="Google Shape;1165;p14"/>
                <p:cNvCxnSpPr/>
                <p:nvPr/>
              </p:nvCxnSpPr>
              <p:spPr>
                <a:xfrm>
                  <a:off x="-180720" y="276300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842" name="Google Shape;1166;p14"/>
                <p:cNvCxnSpPr/>
                <p:nvPr/>
              </p:nvCxnSpPr>
              <p:spPr>
                <a:xfrm>
                  <a:off x="-180720" y="316296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843" name="Google Shape;1167;p14"/>
                <p:cNvCxnSpPr/>
                <p:nvPr/>
              </p:nvCxnSpPr>
              <p:spPr>
                <a:xfrm>
                  <a:off x="-180720" y="355716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844" name="Google Shape;1168;p14"/>
                <p:cNvCxnSpPr/>
                <p:nvPr/>
              </p:nvCxnSpPr>
              <p:spPr>
                <a:xfrm>
                  <a:off x="-180720" y="3953520"/>
                  <a:ext cx="938880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  <p:grpSp>
            <p:nvGrpSpPr>
              <p:cNvPr id="845" name="Google Shape;1169;p14"/>
              <p:cNvGrpSpPr/>
              <p:nvPr/>
            </p:nvGrpSpPr>
            <p:grpSpPr>
              <a:xfrm>
                <a:off x="-178560" y="4355640"/>
                <a:ext cx="9465120" cy="799920"/>
                <a:chOff x="-178560" y="4355640"/>
                <a:chExt cx="9465120" cy="799920"/>
              </a:xfrm>
            </p:grpSpPr>
            <p:cxnSp>
              <p:nvCxnSpPr>
                <p:cNvPr id="846" name="Google Shape;1170;p14"/>
                <p:cNvCxnSpPr/>
                <p:nvPr/>
              </p:nvCxnSpPr>
              <p:spPr>
                <a:xfrm>
                  <a:off x="-178560" y="4355640"/>
                  <a:ext cx="946548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847" name="Google Shape;1171;p14"/>
                <p:cNvCxnSpPr/>
                <p:nvPr/>
              </p:nvCxnSpPr>
              <p:spPr>
                <a:xfrm>
                  <a:off x="-178560" y="4755600"/>
                  <a:ext cx="938916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  <p:cxnSp>
              <p:nvCxnSpPr>
                <p:cNvPr id="848" name="Google Shape;1172;p14"/>
                <p:cNvCxnSpPr/>
                <p:nvPr/>
              </p:nvCxnSpPr>
              <p:spPr>
                <a:xfrm>
                  <a:off x="-178560" y="5155560"/>
                  <a:ext cx="9389160" cy="360"/>
                </a:xfrm>
                <a:prstGeom prst="straightConnector1">
                  <a:avLst/>
                </a:prstGeom>
                <a:ln w="9360">
                  <a:solidFill>
                    <a:schemeClr val="accent3"/>
                  </a:solidFill>
                  <a:round/>
                </a:ln>
              </p:spPr>
            </p:cxnSp>
          </p:grpSp>
        </p:grpSp>
      </p:grpSp>
      <p:sp>
        <p:nvSpPr>
          <p:cNvPr id="849" name="PlaceHolder 1"/>
          <p:cNvSpPr>
            <a:spLocks noGrp="1"/>
          </p:cNvSpPr>
          <p:nvPr>
            <p:ph type="title"/>
          </p:nvPr>
        </p:nvSpPr>
        <p:spPr>
          <a:xfrm>
            <a:off x="718560" y="88416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pt-PT" sz="6000" b="1" strike="noStrike" spc="-1">
                <a:solidFill>
                  <a:schemeClr val="lt2"/>
                </a:solidFill>
                <a:latin typeface="Work Sans"/>
                <a:ea typeface="Work Sans"/>
              </a:rPr>
              <a:t>xx%</a:t>
            </a:r>
            <a:endParaRPr lang="pt-PT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PlaceHolder 2"/>
          <p:cNvSpPr>
            <a:spLocks noGrp="1"/>
          </p:cNvSpPr>
          <p:nvPr>
            <p:ph type="title"/>
          </p:nvPr>
        </p:nvSpPr>
        <p:spPr>
          <a:xfrm>
            <a:off x="3747240" y="304884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pt-PT" sz="6000" b="1" strike="noStrike" spc="-1">
                <a:solidFill>
                  <a:schemeClr val="lt2"/>
                </a:solidFill>
                <a:latin typeface="Work Sans"/>
                <a:ea typeface="Work Sans"/>
              </a:rPr>
              <a:t>xx%</a:t>
            </a:r>
            <a:endParaRPr lang="pt-PT" sz="6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51" name="Google Shape;1177;p14"/>
          <p:cNvGrpSpPr/>
          <p:nvPr/>
        </p:nvGrpSpPr>
        <p:grpSpPr>
          <a:xfrm>
            <a:off x="-1440" y="-20520"/>
            <a:ext cx="9144000" cy="5169960"/>
            <a:chOff x="-1440" y="-20520"/>
            <a:chExt cx="9144000" cy="5169960"/>
          </a:xfrm>
        </p:grpSpPr>
        <p:sp>
          <p:nvSpPr>
            <p:cNvPr id="852" name="Google Shape;1178;p14"/>
            <p:cNvSpPr/>
            <p:nvPr/>
          </p:nvSpPr>
          <p:spPr>
            <a:xfrm>
              <a:off x="-1440" y="317016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53" name="Google Shape;1179;p14"/>
            <p:cNvSpPr/>
            <p:nvPr/>
          </p:nvSpPr>
          <p:spPr>
            <a:xfrm>
              <a:off x="-1440" y="39654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54" name="Google Shape;1180;p14"/>
            <p:cNvSpPr/>
            <p:nvPr/>
          </p:nvSpPr>
          <p:spPr>
            <a:xfrm>
              <a:off x="396000" y="277272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55" name="Google Shape;1181;p14"/>
            <p:cNvSpPr/>
            <p:nvPr/>
          </p:nvSpPr>
          <p:spPr>
            <a:xfrm>
              <a:off x="396000" y="39654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56" name="Google Shape;1182;p14"/>
            <p:cNvSpPr/>
            <p:nvPr/>
          </p:nvSpPr>
          <p:spPr>
            <a:xfrm>
              <a:off x="396000" y="4362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57" name="Google Shape;1183;p14"/>
            <p:cNvSpPr/>
            <p:nvPr/>
          </p:nvSpPr>
          <p:spPr>
            <a:xfrm>
              <a:off x="39600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58" name="Google Shape;1184;p14"/>
            <p:cNvSpPr/>
            <p:nvPr/>
          </p:nvSpPr>
          <p:spPr>
            <a:xfrm>
              <a:off x="793800" y="4362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59" name="Google Shape;1185;p14"/>
            <p:cNvSpPr/>
            <p:nvPr/>
          </p:nvSpPr>
          <p:spPr>
            <a:xfrm>
              <a:off x="1191240" y="4362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0" name="Google Shape;1186;p14"/>
            <p:cNvSpPr/>
            <p:nvPr/>
          </p:nvSpPr>
          <p:spPr>
            <a:xfrm>
              <a:off x="119124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1" name="Google Shape;1187;p14"/>
            <p:cNvSpPr/>
            <p:nvPr/>
          </p:nvSpPr>
          <p:spPr>
            <a:xfrm>
              <a:off x="1584360" y="4362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2" name="Google Shape;1188;p14"/>
            <p:cNvSpPr/>
            <p:nvPr/>
          </p:nvSpPr>
          <p:spPr>
            <a:xfrm>
              <a:off x="198216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3" name="Google Shape;1189;p14"/>
            <p:cNvSpPr/>
            <p:nvPr/>
          </p:nvSpPr>
          <p:spPr>
            <a:xfrm>
              <a:off x="2781720" y="4362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4" name="Google Shape;1190;p14"/>
            <p:cNvSpPr/>
            <p:nvPr/>
          </p:nvSpPr>
          <p:spPr>
            <a:xfrm>
              <a:off x="278172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5" name="Google Shape;1191;p14"/>
            <p:cNvSpPr/>
            <p:nvPr/>
          </p:nvSpPr>
          <p:spPr>
            <a:xfrm>
              <a:off x="3179160" y="4362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6" name="Google Shape;1192;p14"/>
            <p:cNvSpPr/>
            <p:nvPr/>
          </p:nvSpPr>
          <p:spPr>
            <a:xfrm>
              <a:off x="317916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7" name="Google Shape;1193;p14"/>
            <p:cNvSpPr/>
            <p:nvPr/>
          </p:nvSpPr>
          <p:spPr>
            <a:xfrm>
              <a:off x="3576960" y="43628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8" name="Google Shape;1194;p14"/>
            <p:cNvSpPr/>
            <p:nvPr/>
          </p:nvSpPr>
          <p:spPr>
            <a:xfrm>
              <a:off x="357696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9" name="Google Shape;1195;p14"/>
            <p:cNvSpPr/>
            <p:nvPr/>
          </p:nvSpPr>
          <p:spPr>
            <a:xfrm>
              <a:off x="3974400" y="47523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0" name="Google Shape;1196;p14"/>
            <p:cNvSpPr/>
            <p:nvPr/>
          </p:nvSpPr>
          <p:spPr>
            <a:xfrm>
              <a:off x="755280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1" name="Google Shape;1197;p14"/>
            <p:cNvSpPr/>
            <p:nvPr/>
          </p:nvSpPr>
          <p:spPr>
            <a:xfrm>
              <a:off x="795060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2" name="Google Shape;1198;p14"/>
            <p:cNvSpPr/>
            <p:nvPr/>
          </p:nvSpPr>
          <p:spPr>
            <a:xfrm>
              <a:off x="795060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3" name="Google Shape;1199;p14"/>
            <p:cNvSpPr/>
            <p:nvPr/>
          </p:nvSpPr>
          <p:spPr>
            <a:xfrm>
              <a:off x="834804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4" name="Google Shape;1200;p14"/>
            <p:cNvSpPr/>
            <p:nvPr/>
          </p:nvSpPr>
          <p:spPr>
            <a:xfrm>
              <a:off x="8348040" y="1171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5" name="Google Shape;1201;p14"/>
            <p:cNvSpPr/>
            <p:nvPr/>
          </p:nvSpPr>
          <p:spPr>
            <a:xfrm>
              <a:off x="8348040" y="19666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6" name="Google Shape;1202;p14"/>
            <p:cNvSpPr/>
            <p:nvPr/>
          </p:nvSpPr>
          <p:spPr>
            <a:xfrm>
              <a:off x="834804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7" name="Google Shape;1203;p14"/>
            <p:cNvSpPr/>
            <p:nvPr/>
          </p:nvSpPr>
          <p:spPr>
            <a:xfrm>
              <a:off x="834804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8" name="Google Shape;1204;p14"/>
            <p:cNvSpPr/>
            <p:nvPr/>
          </p:nvSpPr>
          <p:spPr>
            <a:xfrm>
              <a:off x="8745480" y="1171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9" name="Google Shape;1205;p14"/>
            <p:cNvSpPr/>
            <p:nvPr/>
          </p:nvSpPr>
          <p:spPr>
            <a:xfrm>
              <a:off x="8745480" y="19666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0" name="Google Shape;1206;p14"/>
            <p:cNvSpPr/>
            <p:nvPr/>
          </p:nvSpPr>
          <p:spPr>
            <a:xfrm>
              <a:off x="874548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1" name="Google Shape;1207;p14"/>
            <p:cNvSpPr/>
            <p:nvPr/>
          </p:nvSpPr>
          <p:spPr>
            <a:xfrm>
              <a:off x="516708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2" name="Google Shape;1208;p14"/>
            <p:cNvSpPr/>
            <p:nvPr/>
          </p:nvSpPr>
          <p:spPr>
            <a:xfrm>
              <a:off x="556488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3" name="Google Shape;1209;p14"/>
            <p:cNvSpPr/>
            <p:nvPr/>
          </p:nvSpPr>
          <p:spPr>
            <a:xfrm>
              <a:off x="596232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4" name="Google Shape;1210;p14"/>
            <p:cNvSpPr/>
            <p:nvPr/>
          </p:nvSpPr>
          <p:spPr>
            <a:xfrm>
              <a:off x="636012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5" name="Google Shape;1211;p14"/>
            <p:cNvSpPr/>
            <p:nvPr/>
          </p:nvSpPr>
          <p:spPr>
            <a:xfrm>
              <a:off x="6360120" y="3769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6" name="Google Shape;1212;p14"/>
            <p:cNvSpPr/>
            <p:nvPr/>
          </p:nvSpPr>
          <p:spPr>
            <a:xfrm>
              <a:off x="6757560" y="-2052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0"/>
                  </a:moveTo>
                  <a:lnTo>
                    <a:pt x="0" y="8191"/>
                  </a:lnTo>
                  <a:lnTo>
                    <a:pt x="8207" y="8191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88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PlaceHolder 1"/>
          <p:cNvSpPr>
            <a:spLocks noGrp="1"/>
          </p:cNvSpPr>
          <p:nvPr>
            <p:ph type="title"/>
          </p:nvPr>
        </p:nvSpPr>
        <p:spPr>
          <a:xfrm>
            <a:off x="1720080" y="1759320"/>
            <a:ext cx="5717520" cy="943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80000"/>
              </a:lnSpc>
              <a:buNone/>
              <a:tabLst>
                <a:tab pos="0" algn="l"/>
              </a:tabLst>
            </a:pPr>
            <a:r>
              <a:rPr lang="en" sz="5100" b="1" strike="noStrike" spc="-1">
                <a:solidFill>
                  <a:schemeClr val="lt2"/>
                </a:solidFill>
                <a:latin typeface="Work Sans"/>
                <a:ea typeface="Work Sans"/>
              </a:rPr>
              <a:t>PROTEKT</a:t>
            </a:r>
            <a:endParaRPr lang="pt-PT" sz="5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3" name="PlaceHolder 2"/>
          <p:cNvSpPr>
            <a:spLocks noGrp="1"/>
          </p:cNvSpPr>
          <p:nvPr>
            <p:ph type="subTitle"/>
          </p:nvPr>
        </p:nvSpPr>
        <p:spPr>
          <a:xfrm>
            <a:off x="1777320" y="2571840"/>
            <a:ext cx="5736600" cy="429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chemeClr val="lt2"/>
                </a:solidFill>
                <a:latin typeface="Comfortaa"/>
                <a:ea typeface="Comfortaa"/>
              </a:rPr>
              <a:t>Your Home, Always Safe</a:t>
            </a:r>
            <a:endParaRPr lang="pt-PT" sz="1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4" name="Picture 2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6197760" y="1945080"/>
            <a:ext cx="219960" cy="219960"/>
          </a:xfrm>
          <a:prstGeom prst="rect">
            <a:avLst/>
          </a:prstGeom>
          <a:ln w="0">
            <a:noFill/>
          </a:ln>
        </p:spPr>
      </p:pic>
      <p:sp>
        <p:nvSpPr>
          <p:cNvPr id="1105" name="Google Shape;329;p33"/>
          <p:cNvSpPr/>
          <p:nvPr/>
        </p:nvSpPr>
        <p:spPr>
          <a:xfrm>
            <a:off x="1532160" y="3909240"/>
            <a:ext cx="4286520" cy="474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chemeClr val="accent5">
                    <a:lumMod val="50000"/>
                  </a:schemeClr>
                </a:solidFill>
                <a:latin typeface="Comfortaa"/>
                <a:ea typeface="Arial"/>
              </a:rPr>
              <a:t>Projeto realizado no âmbito da disciplina de MICSA</a:t>
            </a:r>
            <a:endParaRPr lang="pt-PT" sz="9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900" b="0" strike="noStrike" spc="-1">
                <a:solidFill>
                  <a:schemeClr val="accent5">
                    <a:lumMod val="50000"/>
                  </a:schemeClr>
                </a:solidFill>
                <a:latin typeface="Comfortaa"/>
                <a:ea typeface="Arial"/>
              </a:rPr>
              <a:t>TP7 – Grupo 4</a:t>
            </a:r>
            <a:endParaRPr lang="pt-PT" sz="9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ank - Free vector clipart images on creazilla.com">
            <a:extLst>
              <a:ext uri="{FF2B5EF4-FFF2-40B4-BE49-F238E27FC236}">
                <a16:creationId xmlns:a16="http://schemas.microsoft.com/office/drawing/2014/main" id="{5CB5C63D-B081-4FCE-DFB5-E8F0C0A3C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638" y="1007782"/>
            <a:ext cx="1936815" cy="222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lice Car Vector Art PNG Images | Free Download On Pngtree">
            <a:extLst>
              <a:ext uri="{FF2B5EF4-FFF2-40B4-BE49-F238E27FC236}">
                <a16:creationId xmlns:a16="http://schemas.microsoft.com/office/drawing/2014/main" id="{2DEB273A-6A03-F564-099F-58644923C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23948" y="1866967"/>
            <a:ext cx="2724075" cy="181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3" name="PlaceHolder 1"/>
          <p:cNvSpPr>
            <a:spLocks noGrp="1"/>
          </p:cNvSpPr>
          <p:nvPr>
            <p:ph type="title"/>
          </p:nvPr>
        </p:nvSpPr>
        <p:spPr>
          <a:xfrm>
            <a:off x="900000" y="3405240"/>
            <a:ext cx="5853240" cy="914760"/>
          </a:xfrm>
          <a:prstGeom prst="rect">
            <a:avLst/>
          </a:prstGeom>
          <a:solidFill>
            <a:schemeClr val="accent4"/>
          </a:solidFill>
          <a:ln w="25560">
            <a:solidFill>
              <a:schemeClr val="accent4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1" strike="noStrike" spc="-1" dirty="0">
                <a:solidFill>
                  <a:schemeClr val="lt2"/>
                </a:solidFill>
                <a:latin typeface="Work Sans"/>
                <a:ea typeface="Work Sans"/>
              </a:rPr>
              <a:t>Ao longo dos últimos anos, o crime organizado e o assalto doméstico em Portugal, </a:t>
            </a:r>
            <a:r>
              <a:rPr lang="en" sz="1800" b="1" strike="noStrike" spc="-1" dirty="0">
                <a:solidFill>
                  <a:srgbClr val="FF0000"/>
                </a:solidFill>
                <a:latin typeface="Work Sans"/>
                <a:ea typeface="Work Sans"/>
              </a:rPr>
              <a:t>aumentou 12%</a:t>
            </a:r>
            <a:endParaRPr lang="pt-PT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4" name="Picture 12"/>
          <p:cNvPicPr/>
          <p:nvPr/>
        </p:nvPicPr>
        <p:blipFill>
          <a:blip r:embed="rId4"/>
          <a:stretch/>
        </p:blipFill>
        <p:spPr>
          <a:xfrm>
            <a:off x="6753240" y="3068782"/>
            <a:ext cx="2158716" cy="1934846"/>
          </a:xfrm>
          <a:prstGeom prst="rect">
            <a:avLst/>
          </a:prstGeom>
          <a:ln w="0">
            <a:noFill/>
          </a:ln>
        </p:spPr>
      </p:pic>
      <p:sp>
        <p:nvSpPr>
          <p:cNvPr id="1146" name="PlaceHolder 2"/>
          <p:cNvSpPr>
            <a:spLocks noGrp="1"/>
          </p:cNvSpPr>
          <p:nvPr>
            <p:ph type="title"/>
          </p:nvPr>
        </p:nvSpPr>
        <p:spPr>
          <a:xfrm>
            <a:off x="540000" y="352440"/>
            <a:ext cx="3342960" cy="54756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400" b="1" strike="noStrike" spc="-1">
                <a:solidFill>
                  <a:schemeClr val="lt2"/>
                </a:solidFill>
                <a:latin typeface="Work Sans"/>
                <a:ea typeface="Work Sans"/>
              </a:rPr>
              <a:t>Motivação</a:t>
            </a:r>
            <a:endParaRPr lang="pt-PT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5" name="Imagem 1144"/>
          <p:cNvPicPr/>
          <p:nvPr/>
        </p:nvPicPr>
        <p:blipFill>
          <a:blip r:embed="rId5"/>
          <a:stretch/>
        </p:blipFill>
        <p:spPr>
          <a:xfrm>
            <a:off x="3464043" y="1457135"/>
            <a:ext cx="2001615" cy="2229229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2200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L -0.10607 -0.04012 L -0.15434 0.00679 L -0.21753 -0.02438 L -0.26944 0.00802 L -0.31406 -0.0392 L -0.38368 0.01358 L -0.42951 -0.03117 L -0.48958 0.00679 L -0.52534 -0.0392 L -0.57864 -0.00154 L -0.5835 0.00278 " pathEditMode="relative" rAng="0" ptsTypes="AAAAAAAAAAAA">
                                      <p:cBhvr>
                                        <p:cTn id="6" dur="11250" fill="hold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84" y="-13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13000" decel="24000" fill="hold" nodeType="withEffect">
                                  <p:stCondLst>
                                    <p:cond delay="9900"/>
                                  </p:stCondLst>
                                  <p:childTnLst>
                                    <p:animMotion origin="layout" path="M -3.88889E-6 -4.81481E-6 L -0.72187 -0.0009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94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PlaceHolder 1"/>
          <p:cNvSpPr>
            <a:spLocks noGrp="1"/>
          </p:cNvSpPr>
          <p:nvPr>
            <p:ph type="title"/>
          </p:nvPr>
        </p:nvSpPr>
        <p:spPr>
          <a:xfrm>
            <a:off x="1298520" y="601920"/>
            <a:ext cx="6546960" cy="72756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400" b="1" strike="noStrike" spc="-1">
                <a:solidFill>
                  <a:schemeClr val="lt2"/>
                </a:solidFill>
                <a:latin typeface="Work Sans"/>
                <a:ea typeface="Work Sans"/>
              </a:rPr>
              <a:t>Sensores e Actuadores</a:t>
            </a:r>
            <a:endParaRPr lang="pt-PT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8" name="Google Shape;3001;p39"/>
          <p:cNvSpPr/>
          <p:nvPr/>
        </p:nvSpPr>
        <p:spPr>
          <a:xfrm>
            <a:off x="1404720" y="2103840"/>
            <a:ext cx="2741040" cy="61308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PT" sz="2000" b="1" strike="noStrike" spc="-1">
                <a:solidFill>
                  <a:schemeClr val="lt2"/>
                </a:solidFill>
                <a:latin typeface="Work Sans"/>
                <a:ea typeface="Work Sans"/>
              </a:rPr>
              <a:t>Buzzer</a:t>
            </a:r>
            <a:endParaRPr lang="pt-P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9" name="Google Shape;3001;p39"/>
          <p:cNvSpPr/>
          <p:nvPr/>
        </p:nvSpPr>
        <p:spPr>
          <a:xfrm>
            <a:off x="1933200" y="2970000"/>
            <a:ext cx="1708920" cy="32112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PT" sz="1400" b="0" strike="noStrike" spc="-1">
                <a:solidFill>
                  <a:schemeClr val="lt2"/>
                </a:solidFill>
                <a:latin typeface="Work Sans"/>
                <a:ea typeface="Work Sans"/>
              </a:rPr>
              <a:t>Sinal PWM</a:t>
            </a:r>
            <a:endParaRPr lang="pt-PT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0" name="Picture 8" descr="Check Mark Red Ok PNG Transparent Background, Free Download #45021 -  FreeIconsPNG"/>
          <p:cNvPicPr/>
          <p:nvPr/>
        </p:nvPicPr>
        <p:blipFill>
          <a:blip r:embed="rId2"/>
          <a:stretch/>
        </p:blipFill>
        <p:spPr>
          <a:xfrm>
            <a:off x="1587600" y="3004560"/>
            <a:ext cx="250920" cy="250920"/>
          </a:xfrm>
          <a:prstGeom prst="rect">
            <a:avLst/>
          </a:prstGeom>
          <a:ln w="0">
            <a:noFill/>
          </a:ln>
        </p:spPr>
      </p:pic>
      <p:pic>
        <p:nvPicPr>
          <p:cNvPr id="1151" name="Imagem 1150"/>
          <p:cNvPicPr/>
          <p:nvPr/>
        </p:nvPicPr>
        <p:blipFill>
          <a:blip r:embed="rId3"/>
          <a:stretch/>
        </p:blipFill>
        <p:spPr>
          <a:xfrm rot="1871400">
            <a:off x="4604400" y="1364400"/>
            <a:ext cx="2793960" cy="2793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2" name="Google Shape;3445;p55"/>
          <p:cNvGrpSpPr/>
          <p:nvPr/>
        </p:nvGrpSpPr>
        <p:grpSpPr>
          <a:xfrm>
            <a:off x="5962320" y="774000"/>
            <a:ext cx="1987560" cy="397440"/>
            <a:chOff x="5962320" y="774000"/>
            <a:chExt cx="1987560" cy="397440"/>
          </a:xfrm>
        </p:grpSpPr>
        <p:sp>
          <p:nvSpPr>
            <p:cNvPr id="1153" name="Google Shape;3446;p55"/>
            <p:cNvSpPr/>
            <p:nvPr/>
          </p:nvSpPr>
          <p:spPr>
            <a:xfrm>
              <a:off x="636012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4" name="Google Shape;3447;p55"/>
            <p:cNvSpPr/>
            <p:nvPr/>
          </p:nvSpPr>
          <p:spPr>
            <a:xfrm>
              <a:off x="715536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5" name="Google Shape;3448;p55"/>
            <p:cNvSpPr/>
            <p:nvPr/>
          </p:nvSpPr>
          <p:spPr>
            <a:xfrm>
              <a:off x="755280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6" name="Google Shape;3449;p55"/>
            <p:cNvSpPr/>
            <p:nvPr/>
          </p:nvSpPr>
          <p:spPr>
            <a:xfrm>
              <a:off x="596232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157" name="Google Shape;3450;p55"/>
          <p:cNvGrpSpPr/>
          <p:nvPr/>
        </p:nvGrpSpPr>
        <p:grpSpPr>
          <a:xfrm>
            <a:off x="793800" y="774000"/>
            <a:ext cx="3180240" cy="3588840"/>
            <a:chOff x="793800" y="774000"/>
            <a:chExt cx="3180240" cy="3588840"/>
          </a:xfrm>
        </p:grpSpPr>
        <p:sp>
          <p:nvSpPr>
            <p:cNvPr id="1158" name="Google Shape;3451;p55"/>
            <p:cNvSpPr/>
            <p:nvPr/>
          </p:nvSpPr>
          <p:spPr>
            <a:xfrm>
              <a:off x="198216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9" name="Google Shape;3452;p55"/>
            <p:cNvSpPr/>
            <p:nvPr/>
          </p:nvSpPr>
          <p:spPr>
            <a:xfrm>
              <a:off x="237960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0" name="Google Shape;3453;p55"/>
            <p:cNvSpPr/>
            <p:nvPr/>
          </p:nvSpPr>
          <p:spPr>
            <a:xfrm>
              <a:off x="2781720" y="1171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1" name="Google Shape;3454;p55"/>
            <p:cNvSpPr/>
            <p:nvPr/>
          </p:nvSpPr>
          <p:spPr>
            <a:xfrm>
              <a:off x="317916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2" name="Google Shape;3455;p55"/>
            <p:cNvSpPr/>
            <p:nvPr/>
          </p:nvSpPr>
          <p:spPr>
            <a:xfrm>
              <a:off x="3179160" y="117144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3" name="Google Shape;3456;p55"/>
            <p:cNvSpPr/>
            <p:nvPr/>
          </p:nvSpPr>
          <p:spPr>
            <a:xfrm>
              <a:off x="3576960" y="7740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4" name="Google Shape;3457;p55"/>
            <p:cNvSpPr/>
            <p:nvPr/>
          </p:nvSpPr>
          <p:spPr>
            <a:xfrm>
              <a:off x="793800" y="317016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5" name="Google Shape;3458;p55"/>
            <p:cNvSpPr/>
            <p:nvPr/>
          </p:nvSpPr>
          <p:spPr>
            <a:xfrm>
              <a:off x="793800" y="237600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6" name="Google Shape;3459;p55"/>
            <p:cNvSpPr/>
            <p:nvPr/>
          </p:nvSpPr>
          <p:spPr>
            <a:xfrm>
              <a:off x="793800" y="277272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7" name="Google Shape;3460;p55"/>
            <p:cNvSpPr/>
            <p:nvPr/>
          </p:nvSpPr>
          <p:spPr>
            <a:xfrm>
              <a:off x="793800" y="35679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8" name="Google Shape;3461;p55"/>
            <p:cNvSpPr/>
            <p:nvPr/>
          </p:nvSpPr>
          <p:spPr>
            <a:xfrm>
              <a:off x="793800" y="39654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9" name="Google Shape;3462;p55"/>
            <p:cNvSpPr/>
            <p:nvPr/>
          </p:nvSpPr>
          <p:spPr>
            <a:xfrm>
              <a:off x="793800" y="158076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0" name="Google Shape;3463;p55"/>
            <p:cNvSpPr/>
            <p:nvPr/>
          </p:nvSpPr>
          <p:spPr>
            <a:xfrm>
              <a:off x="793800" y="197856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1" name="Google Shape;3464;p55"/>
            <p:cNvSpPr/>
            <p:nvPr/>
          </p:nvSpPr>
          <p:spPr>
            <a:xfrm>
              <a:off x="1191240" y="317016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2" name="Google Shape;3465;p55"/>
            <p:cNvSpPr/>
            <p:nvPr/>
          </p:nvSpPr>
          <p:spPr>
            <a:xfrm>
              <a:off x="1191240" y="35679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3" name="Google Shape;3466;p55"/>
            <p:cNvSpPr/>
            <p:nvPr/>
          </p:nvSpPr>
          <p:spPr>
            <a:xfrm>
              <a:off x="1191240" y="39654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4" name="Google Shape;3467;p55"/>
            <p:cNvSpPr/>
            <p:nvPr/>
          </p:nvSpPr>
          <p:spPr>
            <a:xfrm>
              <a:off x="1191240" y="158076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5" name="Google Shape;3468;p55"/>
            <p:cNvSpPr/>
            <p:nvPr/>
          </p:nvSpPr>
          <p:spPr>
            <a:xfrm>
              <a:off x="1584360" y="356796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6" name="Google Shape;3469;p55"/>
            <p:cNvSpPr/>
            <p:nvPr/>
          </p:nvSpPr>
          <p:spPr>
            <a:xfrm>
              <a:off x="1584360" y="39654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7" name="Google Shape;3470;p55"/>
            <p:cNvSpPr/>
            <p:nvPr/>
          </p:nvSpPr>
          <p:spPr>
            <a:xfrm>
              <a:off x="1982160" y="39654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178" name="PlaceHolder 1"/>
          <p:cNvSpPr>
            <a:spLocks noGrp="1"/>
          </p:cNvSpPr>
          <p:nvPr>
            <p:ph type="title"/>
          </p:nvPr>
        </p:nvSpPr>
        <p:spPr>
          <a:xfrm>
            <a:off x="1298520" y="608760"/>
            <a:ext cx="6546960" cy="72756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400" b="1" strike="noStrike" spc="-1">
                <a:solidFill>
                  <a:schemeClr val="lt2"/>
                </a:solidFill>
                <a:latin typeface="Work Sans"/>
                <a:ea typeface="Work Sans"/>
              </a:rPr>
              <a:t>Sensores e Actuadores</a:t>
            </a:r>
            <a:endParaRPr lang="pt-PT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9" name="Google Shape;3001;p39"/>
          <p:cNvSpPr/>
          <p:nvPr/>
        </p:nvSpPr>
        <p:spPr>
          <a:xfrm>
            <a:off x="4944600" y="1958400"/>
            <a:ext cx="2741040" cy="61308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PT" sz="2000" b="1" strike="noStrike" spc="-1">
                <a:solidFill>
                  <a:schemeClr val="lt2"/>
                </a:solidFill>
                <a:latin typeface="Work Sans"/>
                <a:ea typeface="Work Sans"/>
              </a:rPr>
              <a:t>Sensor RFID</a:t>
            </a:r>
            <a:endParaRPr lang="pt-PT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0" name="Google Shape;3001;p39"/>
          <p:cNvSpPr/>
          <p:nvPr/>
        </p:nvSpPr>
        <p:spPr>
          <a:xfrm>
            <a:off x="5583960" y="2848680"/>
            <a:ext cx="1708920" cy="32112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PT" sz="1400" b="0" strike="noStrike" spc="-1">
                <a:solidFill>
                  <a:schemeClr val="lt2"/>
                </a:solidFill>
                <a:latin typeface="Work Sans"/>
                <a:ea typeface="Work Sans"/>
              </a:rPr>
              <a:t>Comunicação SPI</a:t>
            </a:r>
            <a:endParaRPr lang="pt-PT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1" name="Picture 8" descr="Check Mark Red Ok PNG Transparent Background, Free Download #45021 -  FreeIconsPNG"/>
          <p:cNvPicPr/>
          <p:nvPr/>
        </p:nvPicPr>
        <p:blipFill>
          <a:blip r:embed="rId2"/>
          <a:stretch/>
        </p:blipFill>
        <p:spPr>
          <a:xfrm>
            <a:off x="5238000" y="2883600"/>
            <a:ext cx="250920" cy="250920"/>
          </a:xfrm>
          <a:prstGeom prst="rect">
            <a:avLst/>
          </a:prstGeom>
          <a:ln w="0">
            <a:noFill/>
          </a:ln>
        </p:spPr>
      </p:pic>
      <p:pic>
        <p:nvPicPr>
          <p:cNvPr id="1182" name="Imagem 1181"/>
          <p:cNvPicPr/>
          <p:nvPr/>
        </p:nvPicPr>
        <p:blipFill>
          <a:blip r:embed="rId3"/>
          <a:stretch/>
        </p:blipFill>
        <p:spPr>
          <a:xfrm rot="16203600">
            <a:off x="2084400" y="1950480"/>
            <a:ext cx="2553120" cy="1823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3138;p45"/>
          <p:cNvSpPr/>
          <p:nvPr/>
        </p:nvSpPr>
        <p:spPr>
          <a:xfrm>
            <a:off x="-1440" y="3965400"/>
            <a:ext cx="397080" cy="397440"/>
          </a:xfrm>
          <a:custGeom>
            <a:avLst/>
            <a:gdLst>
              <a:gd name="textAreaLeft" fmla="*/ 0 w 397080"/>
              <a:gd name="textAreaRight" fmla="*/ 397440 w 397080"/>
              <a:gd name="textAreaTop" fmla="*/ 0 h 397440"/>
              <a:gd name="textAreaBottom" fmla="*/ 397800 h 397440"/>
            </a:gdLst>
            <a:ahLst/>
            <a:cxnLst/>
            <a:rect l="textAreaLeft" t="textAreaTop" r="textAreaRight" b="textAreaBottom"/>
            <a:pathLst>
              <a:path w="8207" h="8208">
                <a:moveTo>
                  <a:pt x="0" y="1"/>
                </a:moveTo>
                <a:lnTo>
                  <a:pt x="0" y="8207"/>
                </a:lnTo>
                <a:lnTo>
                  <a:pt x="8207" y="8207"/>
                </a:lnTo>
                <a:lnTo>
                  <a:pt x="8207" y="1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endParaRPr lang="pt-PT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184" name="AutoShape 2"/>
          <p:cNvSpPr/>
          <p:nvPr/>
        </p:nvSpPr>
        <p:spPr>
          <a:xfrm>
            <a:off x="4419720" y="241920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endParaRPr lang="pt-PT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185" name="AutoShape 4"/>
          <p:cNvSpPr/>
          <p:nvPr/>
        </p:nvSpPr>
        <p:spPr>
          <a:xfrm>
            <a:off x="2445480" y="444960"/>
            <a:ext cx="2431080" cy="243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endParaRPr lang="pt-PT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186" name="PlaceHolder 1"/>
          <p:cNvSpPr>
            <a:spLocks noGrp="1"/>
          </p:cNvSpPr>
          <p:nvPr>
            <p:ph type="title"/>
          </p:nvPr>
        </p:nvSpPr>
        <p:spPr>
          <a:xfrm>
            <a:off x="1298520" y="594720"/>
            <a:ext cx="6546960" cy="72756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" sz="4400" b="1" strike="noStrike" spc="-1">
                <a:solidFill>
                  <a:schemeClr val="lt2"/>
                </a:solidFill>
                <a:latin typeface="Work Sans"/>
                <a:ea typeface="Work Sans"/>
              </a:rPr>
              <a:t>Sensores e Actuadores</a:t>
            </a:r>
            <a:endParaRPr lang="pt-PT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7" name="Google Shape;3001;p39"/>
          <p:cNvSpPr/>
          <p:nvPr/>
        </p:nvSpPr>
        <p:spPr>
          <a:xfrm>
            <a:off x="1588385" y="2575636"/>
            <a:ext cx="2741040" cy="61308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PT" sz="2000" b="1" strike="noStrike" spc="-1">
                <a:solidFill>
                  <a:schemeClr val="lt2"/>
                </a:solidFill>
                <a:latin typeface="Work Sans"/>
                <a:ea typeface="Work Sans"/>
              </a:rPr>
              <a:t>Sensor de movimento</a:t>
            </a:r>
            <a:endParaRPr lang="pt-PT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0" name="Imagem 1189"/>
          <p:cNvPicPr/>
          <p:nvPr/>
        </p:nvPicPr>
        <p:blipFill>
          <a:blip r:embed="rId2"/>
          <a:stretch/>
        </p:blipFill>
        <p:spPr>
          <a:xfrm>
            <a:off x="4862706" y="1890000"/>
            <a:ext cx="2520360" cy="189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PlaceHolder 1"/>
          <p:cNvSpPr>
            <a:spLocks noGrp="1"/>
          </p:cNvSpPr>
          <p:nvPr>
            <p:ph/>
          </p:nvPr>
        </p:nvSpPr>
        <p:spPr>
          <a:xfrm>
            <a:off x="574560" y="1548720"/>
            <a:ext cx="4808880" cy="280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buClr>
                <a:srgbClr val="A0CED9"/>
              </a:buClr>
              <a:buFont typeface="Comfortaa"/>
              <a:buChar char="■"/>
            </a:pPr>
            <a:r>
              <a:rPr lang="en-US" sz="1400" b="0" strike="noStrike" spc="-1" dirty="0">
                <a:solidFill>
                  <a:schemeClr val="lt2"/>
                </a:solidFill>
                <a:latin typeface="Comfortaa"/>
                <a:ea typeface="Comfortaa"/>
              </a:rPr>
              <a:t> 1 – Teste do </a:t>
            </a:r>
            <a:r>
              <a:rPr lang="en-US" sz="1400" b="0" strike="noStrike" spc="-1" dirty="0" err="1">
                <a:solidFill>
                  <a:schemeClr val="lt2"/>
                </a:solidFill>
                <a:latin typeface="Comfortaa"/>
                <a:ea typeface="Comfortaa"/>
              </a:rPr>
              <a:t>sistema</a:t>
            </a:r>
            <a:r>
              <a:rPr lang="en-US" sz="1400" b="0" strike="noStrike" spc="-1" dirty="0">
                <a:solidFill>
                  <a:schemeClr val="lt2"/>
                </a:solidFill>
                <a:latin typeface="Comfortaa"/>
                <a:ea typeface="Comfortaa"/>
              </a:rPr>
              <a:t> </a:t>
            </a:r>
            <a:r>
              <a:rPr lang="en-US" sz="1400" b="0" strike="noStrike" spc="-1" dirty="0" err="1">
                <a:solidFill>
                  <a:schemeClr val="lt2"/>
                </a:solidFill>
                <a:latin typeface="Comfortaa"/>
                <a:ea typeface="Comfortaa"/>
              </a:rPr>
              <a:t>desativado</a:t>
            </a:r>
            <a:endParaRPr lang="pt-PT" sz="1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buClr>
                <a:srgbClr val="A0CED9"/>
              </a:buClr>
              <a:buFont typeface="Comfortaa"/>
              <a:buChar char="■"/>
            </a:pPr>
            <a:r>
              <a:rPr lang="en-US" sz="1400" b="0" strike="noStrike" spc="-1" dirty="0">
                <a:solidFill>
                  <a:schemeClr val="lt2"/>
                </a:solidFill>
                <a:latin typeface="Comfortaa"/>
                <a:ea typeface="Comfortaa"/>
              </a:rPr>
              <a:t> 2 – </a:t>
            </a:r>
            <a:r>
              <a:rPr lang="en-US" sz="1400" b="0" strike="noStrike" spc="-1" dirty="0" err="1">
                <a:solidFill>
                  <a:schemeClr val="lt2"/>
                </a:solidFill>
                <a:latin typeface="Comfortaa"/>
                <a:ea typeface="Comfortaa"/>
              </a:rPr>
              <a:t>Ativação</a:t>
            </a:r>
            <a:r>
              <a:rPr lang="en-US" sz="1400" b="0" strike="noStrike" spc="-1" dirty="0">
                <a:solidFill>
                  <a:schemeClr val="lt2"/>
                </a:solidFill>
                <a:latin typeface="Comfortaa"/>
                <a:ea typeface="Comfortaa"/>
              </a:rPr>
              <a:t> do </a:t>
            </a:r>
            <a:r>
              <a:rPr lang="en-US" sz="1400" b="0" strike="noStrike" spc="-1" dirty="0" err="1">
                <a:solidFill>
                  <a:schemeClr val="lt2"/>
                </a:solidFill>
                <a:latin typeface="Comfortaa"/>
                <a:ea typeface="Comfortaa"/>
              </a:rPr>
              <a:t>alarme</a:t>
            </a:r>
            <a:r>
              <a:rPr lang="en-US" sz="1400" b="0" strike="noStrike" spc="-1" dirty="0">
                <a:solidFill>
                  <a:schemeClr val="lt2"/>
                </a:solidFill>
                <a:latin typeface="Comfortaa"/>
                <a:ea typeface="Comfortaa"/>
              </a:rPr>
              <a:t> com tag RFID</a:t>
            </a:r>
            <a:endParaRPr lang="pt-PT" sz="1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buClr>
                <a:srgbClr val="A0CED9"/>
              </a:buClr>
              <a:buFont typeface="Comfortaa"/>
              <a:buChar char="■"/>
            </a:pPr>
            <a:r>
              <a:rPr lang="en-US" sz="1400" b="0" strike="noStrike" spc="-1" dirty="0">
                <a:solidFill>
                  <a:schemeClr val="lt2"/>
                </a:solidFill>
                <a:latin typeface="Comfortaa"/>
                <a:ea typeface="Comfortaa"/>
              </a:rPr>
              <a:t> 3 -  </a:t>
            </a:r>
            <a:r>
              <a:rPr lang="en-US" sz="1400" b="0" strike="noStrike" spc="-1" dirty="0" err="1">
                <a:solidFill>
                  <a:schemeClr val="lt2"/>
                </a:solidFill>
                <a:latin typeface="Comfortaa"/>
                <a:ea typeface="Comfortaa"/>
              </a:rPr>
              <a:t>Intrusão</a:t>
            </a:r>
            <a:r>
              <a:rPr lang="en-US" sz="1400" b="0" strike="noStrike" spc="-1" dirty="0">
                <a:solidFill>
                  <a:schemeClr val="lt2"/>
                </a:solidFill>
                <a:latin typeface="Comfortaa"/>
                <a:ea typeface="Comfortaa"/>
              </a:rPr>
              <a:t> que </a:t>
            </a:r>
            <a:r>
              <a:rPr lang="en-US" sz="1400" b="0" strike="noStrike" spc="-1" dirty="0" err="1">
                <a:solidFill>
                  <a:schemeClr val="lt2"/>
                </a:solidFill>
                <a:latin typeface="Comfortaa"/>
                <a:ea typeface="Comfortaa"/>
              </a:rPr>
              <a:t>causará</a:t>
            </a:r>
            <a:r>
              <a:rPr lang="en-US" sz="1400" b="0" strike="noStrike" spc="-1" dirty="0">
                <a:solidFill>
                  <a:schemeClr val="lt2"/>
                </a:solidFill>
                <a:latin typeface="Comfortaa"/>
                <a:ea typeface="Comfortaa"/>
              </a:rPr>
              <a:t> </a:t>
            </a:r>
            <a:r>
              <a:rPr lang="en-US" sz="1400" b="0" strike="noStrike" spc="-1" dirty="0" err="1">
                <a:solidFill>
                  <a:schemeClr val="lt2"/>
                </a:solidFill>
                <a:latin typeface="Comfortaa"/>
                <a:ea typeface="Comfortaa"/>
              </a:rPr>
              <a:t>movimento</a:t>
            </a:r>
            <a:endParaRPr lang="pt-PT" sz="1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buClr>
                <a:srgbClr val="A0CED9"/>
              </a:buClr>
              <a:buFont typeface="Comfortaa"/>
              <a:buChar char="■"/>
            </a:pPr>
            <a:r>
              <a:rPr lang="en-US" sz="1400" b="0" strike="noStrike" spc="-1" dirty="0">
                <a:solidFill>
                  <a:schemeClr val="lt2"/>
                </a:solidFill>
                <a:latin typeface="Comfortaa"/>
                <a:ea typeface="Comfortaa"/>
              </a:rPr>
              <a:t> 4 - </a:t>
            </a:r>
            <a:r>
              <a:rPr lang="en-US" sz="1400" b="0" strike="noStrike" spc="-1" dirty="0" err="1">
                <a:solidFill>
                  <a:schemeClr val="lt2"/>
                </a:solidFill>
                <a:latin typeface="Comfortaa"/>
                <a:ea typeface="Comfortaa"/>
              </a:rPr>
              <a:t>Deteção</a:t>
            </a:r>
            <a:r>
              <a:rPr lang="en-US" sz="1400" b="0" strike="noStrike" spc="-1" dirty="0">
                <a:solidFill>
                  <a:schemeClr val="lt2"/>
                </a:solidFill>
                <a:latin typeface="Comfortaa"/>
                <a:ea typeface="Comfortaa"/>
              </a:rPr>
              <a:t> do </a:t>
            </a:r>
            <a:r>
              <a:rPr lang="en-US" sz="1400" b="0" strike="noStrike" spc="-1" dirty="0" err="1">
                <a:solidFill>
                  <a:schemeClr val="lt2"/>
                </a:solidFill>
                <a:latin typeface="Comfortaa"/>
                <a:ea typeface="Comfortaa"/>
              </a:rPr>
              <a:t>movimento</a:t>
            </a:r>
            <a:r>
              <a:rPr lang="en-US" sz="1400" b="0" strike="noStrike" spc="-1" dirty="0">
                <a:solidFill>
                  <a:schemeClr val="lt2"/>
                </a:solidFill>
                <a:latin typeface="Comfortaa"/>
                <a:ea typeface="Comfortaa"/>
              </a:rPr>
              <a:t> e </a:t>
            </a:r>
            <a:r>
              <a:rPr lang="en-US" sz="1400" b="0" strike="noStrike" spc="-1" dirty="0" err="1">
                <a:solidFill>
                  <a:schemeClr val="lt2"/>
                </a:solidFill>
                <a:latin typeface="Comfortaa"/>
                <a:ea typeface="Comfortaa"/>
              </a:rPr>
              <a:t>ativação</a:t>
            </a:r>
            <a:r>
              <a:rPr lang="en-US" sz="1400" b="0" strike="noStrike" spc="-1" dirty="0">
                <a:solidFill>
                  <a:schemeClr val="lt2"/>
                </a:solidFill>
                <a:latin typeface="Comfortaa"/>
                <a:ea typeface="Comfortaa"/>
              </a:rPr>
              <a:t> do Buzzer</a:t>
            </a:r>
            <a:endParaRPr lang="pt-PT" sz="1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  <a:buClr>
                <a:srgbClr val="A0CED9"/>
              </a:buClr>
              <a:buFont typeface="Comfortaa"/>
              <a:buChar char="■"/>
            </a:pPr>
            <a:r>
              <a:rPr lang="en-US" sz="1400" b="0" strike="noStrike" spc="-1" dirty="0">
                <a:solidFill>
                  <a:schemeClr val="lt2"/>
                </a:solidFill>
                <a:latin typeface="Comfortaa"/>
                <a:ea typeface="Comfortaa"/>
              </a:rPr>
              <a:t> 5 - </a:t>
            </a:r>
            <a:r>
              <a:rPr lang="en-US" sz="1400" b="0" strike="noStrike" spc="-1" dirty="0" err="1">
                <a:solidFill>
                  <a:schemeClr val="lt2"/>
                </a:solidFill>
                <a:latin typeface="Comfortaa"/>
                <a:ea typeface="Comfortaa"/>
              </a:rPr>
              <a:t>Desativação</a:t>
            </a:r>
            <a:r>
              <a:rPr lang="en-US" sz="1400" b="0" strike="noStrike" spc="-1" dirty="0">
                <a:solidFill>
                  <a:schemeClr val="lt2"/>
                </a:solidFill>
                <a:latin typeface="Comfortaa"/>
                <a:ea typeface="Comfortaa"/>
              </a:rPr>
              <a:t> do </a:t>
            </a:r>
            <a:r>
              <a:rPr lang="en-US" sz="1400" b="0" strike="noStrike" spc="-1" dirty="0" err="1">
                <a:solidFill>
                  <a:schemeClr val="lt2"/>
                </a:solidFill>
                <a:latin typeface="Comfortaa"/>
                <a:ea typeface="Comfortaa"/>
              </a:rPr>
              <a:t>alarme</a:t>
            </a:r>
            <a:r>
              <a:rPr lang="en-US" sz="1400" b="0" strike="noStrike" spc="-1" dirty="0">
                <a:solidFill>
                  <a:schemeClr val="lt2"/>
                </a:solidFill>
                <a:latin typeface="Comfortaa"/>
                <a:ea typeface="Comfortaa"/>
              </a:rPr>
              <a:t> com tag RFID</a:t>
            </a:r>
            <a:endParaRPr lang="pt-PT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92" name="Google Shape;2938;p37"/>
          <p:cNvGrpSpPr/>
          <p:nvPr/>
        </p:nvGrpSpPr>
        <p:grpSpPr>
          <a:xfrm>
            <a:off x="5237640" y="-6480"/>
            <a:ext cx="3578040" cy="794160"/>
            <a:chOff x="5237640" y="-6480"/>
            <a:chExt cx="3578040" cy="794160"/>
          </a:xfrm>
        </p:grpSpPr>
        <p:sp>
          <p:nvSpPr>
            <p:cNvPr id="1193" name="Google Shape;2939;p37"/>
            <p:cNvSpPr/>
            <p:nvPr/>
          </p:nvSpPr>
          <p:spPr>
            <a:xfrm>
              <a:off x="5237640" y="-648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94" name="Google Shape;2940;p37"/>
            <p:cNvSpPr/>
            <p:nvPr/>
          </p:nvSpPr>
          <p:spPr>
            <a:xfrm>
              <a:off x="5635440" y="39024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95" name="Google Shape;2941;p37"/>
            <p:cNvSpPr/>
            <p:nvPr/>
          </p:nvSpPr>
          <p:spPr>
            <a:xfrm>
              <a:off x="5635440" y="-648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96" name="Google Shape;2942;p37"/>
            <p:cNvSpPr/>
            <p:nvPr/>
          </p:nvSpPr>
          <p:spPr>
            <a:xfrm>
              <a:off x="6032880" y="-648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97" name="Google Shape;2943;p37"/>
            <p:cNvSpPr/>
            <p:nvPr/>
          </p:nvSpPr>
          <p:spPr>
            <a:xfrm>
              <a:off x="6426000" y="-648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98" name="Google Shape;2944;p37"/>
            <p:cNvSpPr/>
            <p:nvPr/>
          </p:nvSpPr>
          <p:spPr>
            <a:xfrm>
              <a:off x="7221240" y="-648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99" name="Google Shape;2945;p37"/>
            <p:cNvSpPr/>
            <p:nvPr/>
          </p:nvSpPr>
          <p:spPr>
            <a:xfrm>
              <a:off x="7623360" y="-648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0" name="Google Shape;2946;p37"/>
            <p:cNvSpPr/>
            <p:nvPr/>
          </p:nvSpPr>
          <p:spPr>
            <a:xfrm>
              <a:off x="8021160" y="39024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1" name="Google Shape;2947;p37"/>
            <p:cNvSpPr/>
            <p:nvPr/>
          </p:nvSpPr>
          <p:spPr>
            <a:xfrm>
              <a:off x="8021160" y="-648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2" name="Google Shape;2948;p37"/>
            <p:cNvSpPr/>
            <p:nvPr/>
          </p:nvSpPr>
          <p:spPr>
            <a:xfrm>
              <a:off x="8418600" y="-6480"/>
              <a:ext cx="397080" cy="39636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6360"/>
                <a:gd name="textAreaBottom" fmla="*/ 396720 h 396360"/>
              </a:gdLst>
              <a:ahLst/>
              <a:cxnLst/>
              <a:rect l="textAreaLeft" t="textAreaTop" r="textAreaRight" b="textAreaBottom"/>
              <a:pathLst>
                <a:path w="8207" h="8192">
                  <a:moveTo>
                    <a:pt x="0" y="1"/>
                  </a:moveTo>
                  <a:lnTo>
                    <a:pt x="0" y="8192"/>
                  </a:lnTo>
                  <a:lnTo>
                    <a:pt x="8207" y="8192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203" name="Google Shape;2949;p37"/>
          <p:cNvGrpSpPr/>
          <p:nvPr/>
        </p:nvGrpSpPr>
        <p:grpSpPr>
          <a:xfrm>
            <a:off x="-1440" y="2770200"/>
            <a:ext cx="4808880" cy="1979009"/>
            <a:chOff x="-1440" y="2770200"/>
            <a:chExt cx="4372920" cy="1980360"/>
          </a:xfrm>
        </p:grpSpPr>
        <p:sp>
          <p:nvSpPr>
            <p:cNvPr id="1204" name="Google Shape;2950;p37"/>
            <p:cNvSpPr/>
            <p:nvPr/>
          </p:nvSpPr>
          <p:spPr>
            <a:xfrm>
              <a:off x="-1440" y="315828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5" name="Google Shape;2951;p37"/>
            <p:cNvSpPr/>
            <p:nvPr/>
          </p:nvSpPr>
          <p:spPr>
            <a:xfrm>
              <a:off x="-1440" y="277020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8"/>
                  </a:lnTo>
                  <a:lnTo>
                    <a:pt x="8207" y="8208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6" name="Google Shape;2952;p37"/>
            <p:cNvSpPr/>
            <p:nvPr/>
          </p:nvSpPr>
          <p:spPr>
            <a:xfrm>
              <a:off x="-1440" y="35560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7" name="Google Shape;2953;p37"/>
            <p:cNvSpPr/>
            <p:nvPr/>
          </p:nvSpPr>
          <p:spPr>
            <a:xfrm>
              <a:off x="-1440" y="395352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8" name="Google Shape;2954;p37"/>
            <p:cNvSpPr/>
            <p:nvPr/>
          </p:nvSpPr>
          <p:spPr>
            <a:xfrm>
              <a:off x="-1440" y="43534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9" name="Google Shape;2955;p37"/>
            <p:cNvSpPr/>
            <p:nvPr/>
          </p:nvSpPr>
          <p:spPr>
            <a:xfrm>
              <a:off x="396000" y="43534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0" name="Google Shape;2956;p37"/>
            <p:cNvSpPr/>
            <p:nvPr/>
          </p:nvSpPr>
          <p:spPr>
            <a:xfrm>
              <a:off x="1191240" y="43534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1" name="Google Shape;2957;p37"/>
            <p:cNvSpPr/>
            <p:nvPr/>
          </p:nvSpPr>
          <p:spPr>
            <a:xfrm>
              <a:off x="1584360" y="43534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2" name="Google Shape;2958;p37"/>
            <p:cNvSpPr/>
            <p:nvPr/>
          </p:nvSpPr>
          <p:spPr>
            <a:xfrm>
              <a:off x="3576960" y="3953520"/>
              <a:ext cx="397080" cy="39744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440"/>
                <a:gd name="textAreaBottom" fmla="*/ 397800 h 397440"/>
              </a:gdLst>
              <a:ahLst/>
              <a:cxnLst/>
              <a:rect l="textAreaLeft" t="textAreaTop" r="textAreaRight" b="textAreaBottom"/>
              <a:pathLst>
                <a:path w="8207" h="8208">
                  <a:moveTo>
                    <a:pt x="0" y="1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3" name="Google Shape;2959;p37"/>
            <p:cNvSpPr/>
            <p:nvPr/>
          </p:nvSpPr>
          <p:spPr>
            <a:xfrm>
              <a:off x="3974400" y="4353480"/>
              <a:ext cx="397080" cy="397080"/>
            </a:xfrm>
            <a:custGeom>
              <a:avLst/>
              <a:gdLst>
                <a:gd name="textAreaLeft" fmla="*/ 0 w 397080"/>
                <a:gd name="textAreaRight" fmla="*/ 397440 w 397080"/>
                <a:gd name="textAreaTop" fmla="*/ 0 h 397080"/>
                <a:gd name="textAreaBottom" fmla="*/ 397440 h 397080"/>
              </a:gdLst>
              <a:ahLst/>
              <a:cxnLst/>
              <a:rect l="textAreaLeft" t="textAreaTop" r="textAreaRight" b="textAreaBottom"/>
              <a:pathLst>
                <a:path w="8207" h="8207">
                  <a:moveTo>
                    <a:pt x="0" y="0"/>
                  </a:moveTo>
                  <a:lnTo>
                    <a:pt x="0" y="8207"/>
                  </a:lnTo>
                  <a:lnTo>
                    <a:pt x="8207" y="8207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endParaRPr lang="pt-PT" sz="1400" b="0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pic>
        <p:nvPicPr>
          <p:cNvPr id="1214" name="Picture 2" descr="A toy house on a table&#10;&#10;AI-generated content may be incorrect."/>
          <p:cNvPicPr/>
          <p:nvPr/>
        </p:nvPicPr>
        <p:blipFill>
          <a:blip r:embed="rId2"/>
          <a:srcRect t="35554" b="18249"/>
          <a:stretch/>
        </p:blipFill>
        <p:spPr>
          <a:xfrm>
            <a:off x="5841720" y="2770200"/>
            <a:ext cx="2270160" cy="1864080"/>
          </a:xfrm>
          <a:prstGeom prst="rect">
            <a:avLst/>
          </a:prstGeom>
          <a:ln w="0">
            <a:noFill/>
          </a:ln>
        </p:spPr>
      </p:pic>
      <p:pic>
        <p:nvPicPr>
          <p:cNvPr id="1215" name="Picture 4" descr="Free Vectors | Helicopter hanging a rope"/>
          <p:cNvPicPr/>
          <p:nvPr/>
        </p:nvPicPr>
        <p:blipFill>
          <a:blip r:embed="rId3"/>
          <a:stretch/>
        </p:blipFill>
        <p:spPr>
          <a:xfrm>
            <a:off x="5141520" y="-134900"/>
            <a:ext cx="3276720" cy="1814400"/>
          </a:xfrm>
          <a:prstGeom prst="rect">
            <a:avLst/>
          </a:prstGeom>
          <a:ln w="0">
            <a:noFill/>
          </a:ln>
        </p:spPr>
      </p:pic>
      <p:pic>
        <p:nvPicPr>
          <p:cNvPr id="1216" name="Picture 10" descr="16,900+ Man Holding Rope Stock Photos, Pictures &amp; Royalty-Free Images -  iStock | Playing tug-of-war, Man holding wire, Tug of war"/>
          <p:cNvPicPr/>
          <p:nvPr/>
        </p:nvPicPr>
        <p:blipFill>
          <a:blip r:embed="rId4"/>
          <a:stretch/>
        </p:blipFill>
        <p:spPr>
          <a:xfrm rot="1019400">
            <a:off x="6418800" y="1553500"/>
            <a:ext cx="735480" cy="957960"/>
          </a:xfrm>
          <a:prstGeom prst="rect">
            <a:avLst/>
          </a:prstGeom>
          <a:ln w="0">
            <a:noFill/>
          </a:ln>
        </p:spPr>
      </p:pic>
      <p:sp>
        <p:nvSpPr>
          <p:cNvPr id="1217" name="Google Shape;2936;p37"/>
          <p:cNvSpPr/>
          <p:nvPr/>
        </p:nvSpPr>
        <p:spPr>
          <a:xfrm>
            <a:off x="972720" y="698040"/>
            <a:ext cx="3458160" cy="69192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 w="9360">
            <a:solidFill>
              <a:srgbClr val="F9F9F9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pt-PT" sz="3500" b="1" strike="noStrike" spc="-1">
                <a:solidFill>
                  <a:schemeClr val="lt2"/>
                </a:solidFill>
                <a:latin typeface="Work Sans"/>
                <a:ea typeface="Work Sans"/>
              </a:rPr>
              <a:t>Demonstração</a:t>
            </a:r>
            <a:endParaRPr lang="pt-PT" sz="35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6471" decel="294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7284E-6 C 0.06892 -1.7284E-6 0.125 0.05587 0.125 0.125 C 0.125 0.19414 0.06892 0.25 2.5E-6 0.25 C -0.06893 0.25 -0.125 0.19414 -0.125 0.125 C -0.125 0.05587 -0.06893 -1.7284E-6 2.5E-6 -1.7284E-6 Z " pathEditMode="relative" rAng="0" ptsTypes="AAAAA">
                                      <p:cBhvr>
                                        <p:cTn id="6" dur="8500" fill="hold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accel="6471" decel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77556E-17 C 0.06893 2.77556E-17 0.125 0.05586 0.125 0.125 C 0.125 0.19414 0.06893 0.25 -3.05556E-6 0.25 C -0.06892 0.25 -0.125 0.19414 -0.125 0.125 C -0.125 0.05586 -0.06892 2.77556E-17 -3.05556E-6 2.77556E-17 Z " pathEditMode="relative" rAng="0" ptsTypes="AAAAA">
                                      <p:cBhvr>
                                        <p:cTn id="8" dur="8500" fill="hold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" name="Picture 2"/>
          <p:cNvPicPr/>
          <p:nvPr/>
        </p:nvPicPr>
        <p:blipFill>
          <a:blip r:embed="rId2"/>
          <a:stretch/>
        </p:blipFill>
        <p:spPr>
          <a:xfrm>
            <a:off x="360000" y="3276000"/>
            <a:ext cx="4968000" cy="1080000"/>
          </a:xfrm>
          <a:prstGeom prst="rect">
            <a:avLst/>
          </a:prstGeom>
          <a:ln w="0">
            <a:noFill/>
          </a:ln>
        </p:spPr>
      </p:pic>
      <p:sp>
        <p:nvSpPr>
          <p:cNvPr id="1219" name="Google Shape;3664;p 1"/>
          <p:cNvSpPr txBox="1"/>
          <p:nvPr/>
        </p:nvSpPr>
        <p:spPr>
          <a:xfrm>
            <a:off x="1152000" y="967500"/>
            <a:ext cx="6840000" cy="1800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" sz="3600" b="1" strike="noStrike" spc="-1" dirty="0">
                <a:solidFill>
                  <a:schemeClr val="lt2"/>
                </a:solidFill>
                <a:latin typeface="DejaVu Math TeX Gyre"/>
                <a:ea typeface="Work Sans"/>
              </a:rPr>
              <a:t>Mais do que um alarme,</a:t>
            </a:r>
            <a:br>
              <a:rPr sz="3600" dirty="0"/>
            </a:br>
            <a:r>
              <a:rPr lang="en" sz="3600" b="1" strike="noStrike" spc="-1" dirty="0">
                <a:solidFill>
                  <a:schemeClr val="lt2"/>
                </a:solidFill>
                <a:latin typeface="DejaVu Math TeX Gyre"/>
                <a:ea typeface="Work Sans"/>
              </a:rPr>
              <a:t> uma tranquilidade.</a:t>
            </a:r>
            <a:br>
              <a:rPr sz="3600" dirty="0"/>
            </a:br>
            <a:br>
              <a:rPr sz="2400" dirty="0"/>
            </a:br>
            <a:r>
              <a:rPr lang="en" sz="2400" b="1" strike="noStrike" spc="-1" dirty="0">
                <a:solidFill>
                  <a:srgbClr val="5983B0"/>
                </a:solidFill>
                <a:latin typeface="DejaVu Math TeX Gyre"/>
                <a:ea typeface="Work Sans"/>
              </a:rPr>
              <a:t>Obrigado </a:t>
            </a:r>
            <a:r>
              <a:rPr lang="en" sz="2400" b="1" strike="noStrike" spc="-1" dirty="0">
                <a:solidFill>
                  <a:srgbClr val="FFC09F"/>
                </a:solidFill>
                <a:latin typeface="DejaVu Math TeX Gyre"/>
                <a:ea typeface="Work Sans"/>
              </a:rPr>
              <a:t>pela</a:t>
            </a:r>
            <a:r>
              <a:rPr lang="en" sz="2400" b="1" strike="noStrike" spc="-1" dirty="0">
                <a:solidFill>
                  <a:srgbClr val="5983B0"/>
                </a:solidFill>
                <a:latin typeface="DejaVu Math TeX Gyre"/>
                <a:ea typeface="Work Sans"/>
              </a:rPr>
              <a:t> </a:t>
            </a:r>
            <a:r>
              <a:rPr lang="en" sz="2400" b="1" strike="noStrike" spc="-1" dirty="0">
                <a:solidFill>
                  <a:srgbClr val="ADF7B6"/>
                </a:solidFill>
                <a:latin typeface="DejaVu Math TeX Gyre"/>
                <a:ea typeface="Work Sans"/>
              </a:rPr>
              <a:t>atenção!</a:t>
            </a:r>
            <a:endParaRPr lang="pt-PT" sz="2400" b="0" strike="noStrike" spc="-1" dirty="0">
              <a:ln>
                <a:solidFill>
                  <a:srgbClr val="729FCF"/>
                </a:solidFill>
              </a:ln>
              <a:solidFill>
                <a:srgbClr val="ADF7B6"/>
              </a:solidFill>
              <a:latin typeface="DejaVu Math TeX Gyre"/>
            </a:endParaRPr>
          </a:p>
        </p:txBody>
      </p:sp>
      <p:pic>
        <p:nvPicPr>
          <p:cNvPr id="1220" name="Imagem 1219"/>
          <p:cNvPicPr/>
          <p:nvPr/>
        </p:nvPicPr>
        <p:blipFill>
          <a:blip r:embed="rId3"/>
          <a:stretch/>
        </p:blipFill>
        <p:spPr>
          <a:xfrm>
            <a:off x="540360" y="1822320"/>
            <a:ext cx="8063640" cy="4535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Pastel Blocks Newsletter by Slidesgo">
  <a:themeElements>
    <a:clrScheme name="Simple Light">
      <a:dk1>
        <a:srgbClr val="FFC09F"/>
      </a:dk1>
      <a:lt1>
        <a:srgbClr val="FFFDF3"/>
      </a:lt1>
      <a:dk2>
        <a:srgbClr val="A0CED9"/>
      </a:dk2>
      <a:lt2>
        <a:srgbClr val="666666"/>
      </a:lt2>
      <a:accent1>
        <a:srgbClr val="FFEE93"/>
      </a:accent1>
      <a:accent2>
        <a:srgbClr val="ADF7B6"/>
      </a:accent2>
      <a:accent3>
        <a:srgbClr val="F3F3F3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Pastel Blocks Newsletter by Slidesgo">
  <a:themeElements>
    <a:clrScheme name="Simple Light">
      <a:dk1>
        <a:srgbClr val="FFC09F"/>
      </a:dk1>
      <a:lt1>
        <a:srgbClr val="FFFDF3"/>
      </a:lt1>
      <a:dk2>
        <a:srgbClr val="A0CED9"/>
      </a:dk2>
      <a:lt2>
        <a:srgbClr val="666666"/>
      </a:lt2>
      <a:accent1>
        <a:srgbClr val="FFEE93"/>
      </a:accent1>
      <a:accent2>
        <a:srgbClr val="ADF7B6"/>
      </a:accent2>
      <a:accent3>
        <a:srgbClr val="F3F3F3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stel Blocks Newsletter by Slidesgo">
  <a:themeElements>
    <a:clrScheme name="Simple Light">
      <a:dk1>
        <a:srgbClr val="FFC09F"/>
      </a:dk1>
      <a:lt1>
        <a:srgbClr val="FFFDF3"/>
      </a:lt1>
      <a:dk2>
        <a:srgbClr val="A0CED9"/>
      </a:dk2>
      <a:lt2>
        <a:srgbClr val="666666"/>
      </a:lt2>
      <a:accent1>
        <a:srgbClr val="FFEE93"/>
      </a:accent1>
      <a:accent2>
        <a:srgbClr val="ADF7B6"/>
      </a:accent2>
      <a:accent3>
        <a:srgbClr val="F3F3F3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astel Blocks Newsletter by Slidesgo">
  <a:themeElements>
    <a:clrScheme name="Simple Light">
      <a:dk1>
        <a:srgbClr val="FFC09F"/>
      </a:dk1>
      <a:lt1>
        <a:srgbClr val="FFFDF3"/>
      </a:lt1>
      <a:dk2>
        <a:srgbClr val="A0CED9"/>
      </a:dk2>
      <a:lt2>
        <a:srgbClr val="666666"/>
      </a:lt2>
      <a:accent1>
        <a:srgbClr val="FFEE93"/>
      </a:accent1>
      <a:accent2>
        <a:srgbClr val="ADF7B6"/>
      </a:accent2>
      <a:accent3>
        <a:srgbClr val="F3F3F3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Pastel Blocks Newsletter by Slidesgo">
  <a:themeElements>
    <a:clrScheme name="Simple Light">
      <a:dk1>
        <a:srgbClr val="FFC09F"/>
      </a:dk1>
      <a:lt1>
        <a:srgbClr val="FFFDF3"/>
      </a:lt1>
      <a:dk2>
        <a:srgbClr val="A0CED9"/>
      </a:dk2>
      <a:lt2>
        <a:srgbClr val="666666"/>
      </a:lt2>
      <a:accent1>
        <a:srgbClr val="FFEE93"/>
      </a:accent1>
      <a:accent2>
        <a:srgbClr val="ADF7B6"/>
      </a:accent2>
      <a:accent3>
        <a:srgbClr val="F3F3F3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Pastel Blocks Newsletter by Slidesgo">
  <a:themeElements>
    <a:clrScheme name="Simple Light">
      <a:dk1>
        <a:srgbClr val="FFC09F"/>
      </a:dk1>
      <a:lt1>
        <a:srgbClr val="FFFDF3"/>
      </a:lt1>
      <a:dk2>
        <a:srgbClr val="A0CED9"/>
      </a:dk2>
      <a:lt2>
        <a:srgbClr val="666666"/>
      </a:lt2>
      <a:accent1>
        <a:srgbClr val="FFEE93"/>
      </a:accent1>
      <a:accent2>
        <a:srgbClr val="ADF7B6"/>
      </a:accent2>
      <a:accent3>
        <a:srgbClr val="F3F3F3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Pastel Blocks Newsletter by Slidesgo">
  <a:themeElements>
    <a:clrScheme name="Simple Light">
      <a:dk1>
        <a:srgbClr val="FFC09F"/>
      </a:dk1>
      <a:lt1>
        <a:srgbClr val="FFFDF3"/>
      </a:lt1>
      <a:dk2>
        <a:srgbClr val="A0CED9"/>
      </a:dk2>
      <a:lt2>
        <a:srgbClr val="666666"/>
      </a:lt2>
      <a:accent1>
        <a:srgbClr val="FFEE93"/>
      </a:accent1>
      <a:accent2>
        <a:srgbClr val="ADF7B6"/>
      </a:accent2>
      <a:accent3>
        <a:srgbClr val="F3F3F3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Pastel Blocks Newsletter by Slidesgo">
  <a:themeElements>
    <a:clrScheme name="Simple Light">
      <a:dk1>
        <a:srgbClr val="FFC09F"/>
      </a:dk1>
      <a:lt1>
        <a:srgbClr val="FFFDF3"/>
      </a:lt1>
      <a:dk2>
        <a:srgbClr val="A0CED9"/>
      </a:dk2>
      <a:lt2>
        <a:srgbClr val="666666"/>
      </a:lt2>
      <a:accent1>
        <a:srgbClr val="FFEE93"/>
      </a:accent1>
      <a:accent2>
        <a:srgbClr val="ADF7B6"/>
      </a:accent2>
      <a:accent3>
        <a:srgbClr val="F3F3F3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Pastel Blocks Newsletter by Slidesgo">
  <a:themeElements>
    <a:clrScheme name="Simple Light">
      <a:dk1>
        <a:srgbClr val="FFC09F"/>
      </a:dk1>
      <a:lt1>
        <a:srgbClr val="FFFDF3"/>
      </a:lt1>
      <a:dk2>
        <a:srgbClr val="A0CED9"/>
      </a:dk2>
      <a:lt2>
        <a:srgbClr val="666666"/>
      </a:lt2>
      <a:accent1>
        <a:srgbClr val="FFEE93"/>
      </a:accent1>
      <a:accent2>
        <a:srgbClr val="ADF7B6"/>
      </a:accent2>
      <a:accent3>
        <a:srgbClr val="F3F3F3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Pastel Blocks Newsletter by Slidesgo">
  <a:themeElements>
    <a:clrScheme name="Simple Light">
      <a:dk1>
        <a:srgbClr val="FFC09F"/>
      </a:dk1>
      <a:lt1>
        <a:srgbClr val="FFFDF3"/>
      </a:lt1>
      <a:dk2>
        <a:srgbClr val="A0CED9"/>
      </a:dk2>
      <a:lt2>
        <a:srgbClr val="666666"/>
      </a:lt2>
      <a:accent1>
        <a:srgbClr val="FFEE93"/>
      </a:accent1>
      <a:accent2>
        <a:srgbClr val="ADF7B6"/>
      </a:accent2>
      <a:accent3>
        <a:srgbClr val="F3F3F3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Words>117</Words>
  <Application>Microsoft Office PowerPoint</Application>
  <PresentationFormat>Apresentação no Ecrã (16:9)</PresentationFormat>
  <Paragraphs>21</Paragraphs>
  <Slides>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10</vt:i4>
      </vt:variant>
      <vt:variant>
        <vt:lpstr>Títulos dos diapositivos</vt:lpstr>
      </vt:variant>
      <vt:variant>
        <vt:i4>7</vt:i4>
      </vt:variant>
    </vt:vector>
  </HeadingPairs>
  <TitlesOfParts>
    <vt:vector size="24" baseType="lpstr">
      <vt:lpstr>Arial</vt:lpstr>
      <vt:lpstr>Comfortaa</vt:lpstr>
      <vt:lpstr>DejaVu Math TeX Gyre</vt:lpstr>
      <vt:lpstr>Symbol</vt:lpstr>
      <vt:lpstr>Times New Roman</vt:lpstr>
      <vt:lpstr>Wingdings</vt:lpstr>
      <vt:lpstr>Work Sans</vt:lpstr>
      <vt:lpstr>Pastel Blocks Newsletter by Slidesgo</vt:lpstr>
      <vt:lpstr>Pastel Blocks Newsletter by Slidesgo</vt:lpstr>
      <vt:lpstr>Pastel Blocks Newsletter by Slidesgo</vt:lpstr>
      <vt:lpstr>Pastel Blocks Newsletter by Slidesgo</vt:lpstr>
      <vt:lpstr>Pastel Blocks Newsletter by Slidesgo</vt:lpstr>
      <vt:lpstr>Pastel Blocks Newsletter by Slidesgo</vt:lpstr>
      <vt:lpstr>Pastel Blocks Newsletter by Slidesgo</vt:lpstr>
      <vt:lpstr>Pastel Blocks Newsletter by Slidesgo</vt:lpstr>
      <vt:lpstr>Pastel Blocks Newsletter by Slidesgo</vt:lpstr>
      <vt:lpstr>Pastel Blocks Newsletter by Slidesgo</vt:lpstr>
      <vt:lpstr>PROTEKT</vt:lpstr>
      <vt:lpstr>Ao longo dos últimos anos, o crime organizado e o assalto doméstico em Portugal, aumentou 12%</vt:lpstr>
      <vt:lpstr>Sensores e Actuadores</vt:lpstr>
      <vt:lpstr>Sensores e Actuadores</vt:lpstr>
      <vt:lpstr>Sensores e Actuadores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Gonçalo Lima</dc:creator>
  <dc:description/>
  <cp:lastModifiedBy>Caty Rabaca</cp:lastModifiedBy>
  <cp:revision>7</cp:revision>
  <dcterms:modified xsi:type="dcterms:W3CDTF">2025-03-18T18:07:57Z</dcterms:modified>
  <dc:language>pt-PT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r8>1</vt:r8>
  </property>
  <property fmtid="{D5CDD505-2E9C-101B-9397-08002B2CF9AE}" pid="3" name="Notes">
    <vt:r8>8</vt:r8>
  </property>
  <property fmtid="{D5CDD505-2E9C-101B-9397-08002B2CF9AE}" pid="4" name="PresentationFormat">
    <vt:lpwstr>On-screen Show (16:9)</vt:lpwstr>
  </property>
  <property fmtid="{D5CDD505-2E9C-101B-9397-08002B2CF9AE}" pid="5" name="Slides">
    <vt:r8>8</vt:r8>
  </property>
</Properties>
</file>